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</p:sldMasterIdLst>
  <p:notesMasterIdLst>
    <p:notesMasterId r:id="rId31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TW" sz="2000" b="0" strike="noStrike" spc="-1">
                <a:latin typeface="Arial"/>
              </a:rPr>
              <a:t>請按這裡編輯備註格式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&lt;頁首&gt;</a:t>
            </a:r>
          </a:p>
        </p:txBody>
      </p:sp>
      <p:sp>
        <p:nvSpPr>
          <p:cNvPr id="55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&lt;日期/時間&gt;</a:t>
            </a:r>
          </a:p>
        </p:txBody>
      </p:sp>
      <p:sp>
        <p:nvSpPr>
          <p:cNvPr id="55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55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B533693-9AA3-4A4C-9008-6285176E4284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Breakk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713520" y="539280"/>
            <a:ext cx="7716960" cy="3188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713520" y="3052080"/>
            <a:ext cx="771696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667760" y="136980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71352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4667760" y="3052080"/>
            <a:ext cx="376560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332280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5932080" y="136980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71352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body"/>
          </p:nvPr>
        </p:nvSpPr>
        <p:spPr>
          <a:xfrm>
            <a:off x="332280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 type="body"/>
          </p:nvPr>
        </p:nvSpPr>
        <p:spPr>
          <a:xfrm>
            <a:off x="5932080" y="3052080"/>
            <a:ext cx="2484720" cy="153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ubTitle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2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0">
                <a:srgbClr val="323A42">
                  <a:alpha val="23137"/>
                </a:srgbClr>
              </a:gs>
              <a:gs pos="100000">
                <a:srgbClr val="323A4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Google Shape;10;p2"/>
          <p:cNvSpPr/>
          <p:nvPr/>
        </p:nvSpPr>
        <p:spPr>
          <a:xfrm>
            <a:off x="0" y="0"/>
            <a:ext cx="9143640" cy="5389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082600" y="1685880"/>
            <a:ext cx="4673520" cy="19868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zh-TW" sz="65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6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zh-TW" sz="36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161040" y="2207880"/>
            <a:ext cx="1291680" cy="7322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423732"/>
                </a:solidFill>
                <a:latin typeface="Work Sans Medium"/>
                <a:ea typeface="Work Sans Medium"/>
              </a:rPr>
              <a:t>xx%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title"/>
          </p:nvPr>
        </p:nvSpPr>
        <p:spPr>
          <a:xfrm>
            <a:off x="713520" y="1496880"/>
            <a:ext cx="3064680" cy="10263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zh-TW" sz="35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5265720" y="1496880"/>
            <a:ext cx="2856240" cy="10263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zh-TW" sz="35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title"/>
          </p:nvPr>
        </p:nvSpPr>
        <p:spPr>
          <a:xfrm>
            <a:off x="3189240" y="1637640"/>
            <a:ext cx="1391760" cy="120168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xx%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body"/>
          </p:nvPr>
        </p:nvSpPr>
        <p:spPr>
          <a:xfrm>
            <a:off x="713520" y="1369800"/>
            <a:ext cx="3679200" cy="32209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zh-TW" sz="36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body"/>
          </p:nvPr>
        </p:nvSpPr>
        <p:spPr>
          <a:xfrm>
            <a:off x="713520" y="1369800"/>
            <a:ext cx="7716960" cy="32209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2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zh-TW" sz="36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53840" y="1728360"/>
            <a:ext cx="547920" cy="475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xx%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3381480" y="1728360"/>
            <a:ext cx="547920" cy="475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xx%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6009120" y="1728360"/>
            <a:ext cx="547920" cy="475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xx%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753840" y="3340800"/>
            <a:ext cx="547920" cy="475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xx%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title"/>
          </p:nvPr>
        </p:nvSpPr>
        <p:spPr>
          <a:xfrm>
            <a:off x="3381480" y="3340800"/>
            <a:ext cx="547920" cy="475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xx%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title"/>
          </p:nvPr>
        </p:nvSpPr>
        <p:spPr>
          <a:xfrm>
            <a:off x="6009120" y="3340800"/>
            <a:ext cx="547920" cy="475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xx%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zh-TW" sz="36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59840" y="1180440"/>
            <a:ext cx="734040" cy="7322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423732"/>
                </a:solidFill>
                <a:latin typeface="Work Sans Medium"/>
                <a:ea typeface="Work Sans Medium"/>
              </a:rPr>
              <a:t>xx%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1059840" y="1809000"/>
            <a:ext cx="2856240" cy="10263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zh-TW" sz="35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933440" y="558000"/>
            <a:ext cx="3233520" cy="10263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zh-TW" sz="35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511600" y="1180440"/>
            <a:ext cx="848160" cy="7322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423732"/>
                </a:solidFill>
                <a:latin typeface="Work Sans Medium"/>
                <a:ea typeface="Work Sans Medium"/>
              </a:rPr>
              <a:t>xx%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title"/>
          </p:nvPr>
        </p:nvSpPr>
        <p:spPr>
          <a:xfrm>
            <a:off x="5511600" y="1809000"/>
            <a:ext cx="2856240" cy="10263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zh-TW" sz="35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38;p27"/>
          <p:cNvSpPr/>
          <p:nvPr/>
        </p:nvSpPr>
        <p:spPr>
          <a:xfrm>
            <a:off x="0" y="1450080"/>
            <a:ext cx="9143640" cy="1846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Google Shape;139;p27"/>
          <p:cNvSpPr/>
          <p:nvPr/>
        </p:nvSpPr>
        <p:spPr>
          <a:xfrm>
            <a:off x="0" y="3296880"/>
            <a:ext cx="9143640" cy="18464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zh-TW" sz="36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582320" y="539280"/>
            <a:ext cx="848160" cy="7322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xx%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title"/>
          </p:nvPr>
        </p:nvSpPr>
        <p:spPr>
          <a:xfrm>
            <a:off x="713520" y="1989720"/>
            <a:ext cx="4849920" cy="7322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zh-TW" sz="35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13520" y="539280"/>
            <a:ext cx="7716960" cy="6876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zh-TW" sz="36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998360" y="708480"/>
            <a:ext cx="1576440" cy="102636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85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xx%</a:t>
            </a:r>
            <a:endParaRPr lang="en-US" sz="8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title"/>
          </p:nvPr>
        </p:nvSpPr>
        <p:spPr>
          <a:xfrm>
            <a:off x="3575160" y="754200"/>
            <a:ext cx="3570120" cy="10263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zh-TW" sz="35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188;p34"/>
          <p:cNvSpPr txBox="1"/>
          <p:nvPr/>
        </p:nvSpPr>
        <p:spPr>
          <a:xfrm>
            <a:off x="2082600" y="1685880"/>
            <a:ext cx="5887440" cy="1986840"/>
          </a:xfrm>
          <a:prstGeom prst="rect">
            <a:avLst/>
          </a:prstGeom>
          <a:noFill/>
          <a:ln w="0">
            <a:noFill/>
          </a:ln>
          <a:effectLst>
            <a:outerShdw blurRad="299880">
              <a:srgbClr val="423732">
                <a:alpha val="90000"/>
              </a:srgbClr>
            </a:outerShdw>
          </a:effectLst>
        </p:spPr>
        <p:txBody>
          <a:bodyPr tIns="91440" bIns="91440" anchor="ctr">
            <a:noAutofit/>
          </a:bodyPr>
          <a:lstStyle/>
          <a:p>
            <a:pPr algn="ctr">
              <a:lnSpc>
                <a:spcPct val="75000"/>
              </a:lnSpc>
              <a:tabLst>
                <a:tab pos="0" algn="l"/>
              </a:tabLst>
            </a:pPr>
            <a:r>
              <a:rPr lang="en" sz="65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Find Hotel</a:t>
            </a:r>
            <a:endParaRPr lang="en-US" sz="6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Google Shape;189;p34"/>
          <p:cNvSpPr txBox="1"/>
          <p:nvPr/>
        </p:nvSpPr>
        <p:spPr>
          <a:xfrm>
            <a:off x="5773320" y="3937680"/>
            <a:ext cx="1654560" cy="654480"/>
          </a:xfrm>
          <a:prstGeom prst="rect">
            <a:avLst/>
          </a:prstGeom>
          <a:solidFill>
            <a:srgbClr val="423732"/>
          </a:solidFill>
          <a:ln w="0">
            <a:noFill/>
          </a:ln>
          <a:effectLst>
            <a:outerShdw blurRad="299880">
              <a:srgbClr val="423732">
                <a:alpha val="90000"/>
              </a:srgbClr>
            </a:outerShdw>
          </a:effectLst>
        </p:spPr>
        <p:txBody>
          <a:bodyPr tIns="91440" bIns="91440" anchor="ctr">
            <a:noAutofit/>
          </a:bodyPr>
          <a:lstStyle/>
          <a:p>
            <a:pPr algn="ctr">
              <a:lnSpc>
                <a:spcPct val="75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BUSINESS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Google Shape;190;p34"/>
          <p:cNvSpPr txBox="1"/>
          <p:nvPr/>
        </p:nvSpPr>
        <p:spPr>
          <a:xfrm>
            <a:off x="7427880" y="3937680"/>
            <a:ext cx="1001880" cy="654480"/>
          </a:xfrm>
          <a:prstGeom prst="rect">
            <a:avLst/>
          </a:prstGeom>
          <a:solidFill>
            <a:srgbClr val="45D6FF"/>
          </a:solidFill>
          <a:ln w="0">
            <a:noFill/>
          </a:ln>
          <a:effectLst>
            <a:outerShdw blurRad="299880">
              <a:srgbClr val="423732">
                <a:alpha val="90000"/>
              </a:srgbClr>
            </a:outerShdw>
          </a:effectLst>
        </p:spPr>
        <p:txBody>
          <a:bodyPr tIns="91440" bIns="91440" anchor="ctr">
            <a:noAutofit/>
          </a:bodyPr>
          <a:lstStyle/>
          <a:p>
            <a:pPr algn="ctr">
              <a:lnSpc>
                <a:spcPct val="75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PLAN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7" name="Google Shape;191;p34"/>
          <p:cNvPicPr/>
          <p:nvPr/>
        </p:nvPicPr>
        <p:blipFill>
          <a:blip r:embed="rId3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319;p43"/>
          <p:cNvSpPr txBox="1"/>
          <p:nvPr/>
        </p:nvSpPr>
        <p:spPr>
          <a:xfrm>
            <a:off x="713520" y="539280"/>
            <a:ext cx="7716960" cy="687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36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開發期期程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0" name="Google Shape;320;p43"/>
          <p:cNvPicPr/>
          <p:nvPr/>
        </p:nvPicPr>
        <p:blipFill>
          <a:blip r:embed="rId3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  <p:sp>
        <p:nvSpPr>
          <p:cNvPr id="651" name="Google Shape;321;p43"/>
          <p:cNvSpPr/>
          <p:nvPr/>
        </p:nvSpPr>
        <p:spPr>
          <a:xfrm>
            <a:off x="118800" y="2050920"/>
            <a:ext cx="165168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專題構思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2" name="Google Shape;322;p43"/>
          <p:cNvSpPr/>
          <p:nvPr/>
        </p:nvSpPr>
        <p:spPr>
          <a:xfrm>
            <a:off x="118800" y="2431800"/>
            <a:ext cx="1651680" cy="42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主要功能架構規劃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3" name="Google Shape;323;p43"/>
          <p:cNvSpPr/>
          <p:nvPr/>
        </p:nvSpPr>
        <p:spPr>
          <a:xfrm>
            <a:off x="118800" y="2831400"/>
            <a:ext cx="1651680" cy="42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資料庫設計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4" name="Google Shape;324;p43"/>
          <p:cNvSpPr/>
          <p:nvPr/>
        </p:nvSpPr>
        <p:spPr>
          <a:xfrm>
            <a:off x="118800" y="3231720"/>
            <a:ext cx="1651680" cy="42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功能開發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5" name="Google Shape;325;p43"/>
          <p:cNvSpPr/>
          <p:nvPr/>
        </p:nvSpPr>
        <p:spPr>
          <a:xfrm>
            <a:off x="118800" y="3626640"/>
            <a:ext cx="1651680" cy="42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平台上線測試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6" name="Google Shape;326;p43"/>
          <p:cNvSpPr/>
          <p:nvPr/>
        </p:nvSpPr>
        <p:spPr>
          <a:xfrm>
            <a:off x="118800" y="4031640"/>
            <a:ext cx="1651680" cy="39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發表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7" name="Google Shape;327;p43"/>
          <p:cNvSpPr/>
          <p:nvPr/>
        </p:nvSpPr>
        <p:spPr>
          <a:xfrm>
            <a:off x="1923480" y="1421640"/>
            <a:ext cx="113760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7/21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8" name="Google Shape;328;p43"/>
          <p:cNvSpPr/>
          <p:nvPr/>
        </p:nvSpPr>
        <p:spPr>
          <a:xfrm rot="16200000" flipH="1">
            <a:off x="1103760" y="3195360"/>
            <a:ext cx="2776680" cy="360"/>
          </a:xfrm>
          <a:prstGeom prst="bentConnector3">
            <a:avLst>
              <a:gd name="adj1" fmla="val 49999"/>
            </a:avLst>
          </a:prstGeom>
          <a:noFill/>
          <a:ln w="19050">
            <a:solidFill>
              <a:srgbClr val="423732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9" name="Google Shape;330;p43"/>
          <p:cNvSpPr/>
          <p:nvPr/>
        </p:nvSpPr>
        <p:spPr>
          <a:xfrm>
            <a:off x="4351680" y="1421640"/>
            <a:ext cx="128988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九月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60" name="Google Shape;331;p43"/>
          <p:cNvSpPr/>
          <p:nvPr/>
        </p:nvSpPr>
        <p:spPr>
          <a:xfrm>
            <a:off x="5641920" y="1421640"/>
            <a:ext cx="128988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十月</a:t>
            </a:r>
            <a:r>
              <a:rPr lang="en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61" name="Google Shape;332;p43"/>
          <p:cNvSpPr/>
          <p:nvPr/>
        </p:nvSpPr>
        <p:spPr>
          <a:xfrm>
            <a:off x="6932160" y="1421640"/>
            <a:ext cx="128988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十一月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62" name="Google Shape;333;p43"/>
          <p:cNvSpPr/>
          <p:nvPr/>
        </p:nvSpPr>
        <p:spPr>
          <a:xfrm>
            <a:off x="3061440" y="1421640"/>
            <a:ext cx="128988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八月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63" name="Google Shape;329;p43"/>
          <p:cNvSpPr/>
          <p:nvPr/>
        </p:nvSpPr>
        <p:spPr>
          <a:xfrm>
            <a:off x="1923480" y="4584240"/>
            <a:ext cx="113760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Google Shape;334;p43"/>
          <p:cNvSpPr/>
          <p:nvPr/>
        </p:nvSpPr>
        <p:spPr>
          <a:xfrm>
            <a:off x="4351680" y="4584240"/>
            <a:ext cx="128988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Google Shape;335;p43"/>
          <p:cNvSpPr/>
          <p:nvPr/>
        </p:nvSpPr>
        <p:spPr>
          <a:xfrm>
            <a:off x="5641920" y="4584240"/>
            <a:ext cx="128988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66" name="Google Shape;336;p43"/>
          <p:cNvSpPr/>
          <p:nvPr/>
        </p:nvSpPr>
        <p:spPr>
          <a:xfrm>
            <a:off x="6932160" y="4584240"/>
            <a:ext cx="128988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7" name="Google Shape;337;p43"/>
          <p:cNvSpPr/>
          <p:nvPr/>
        </p:nvSpPr>
        <p:spPr>
          <a:xfrm>
            <a:off x="3061440" y="4584240"/>
            <a:ext cx="128988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8" name="Google Shape;338;p43"/>
          <p:cNvSpPr/>
          <p:nvPr/>
        </p:nvSpPr>
        <p:spPr>
          <a:xfrm rot="16200000" flipH="1">
            <a:off x="2318040" y="3195360"/>
            <a:ext cx="2776680" cy="360"/>
          </a:xfrm>
          <a:prstGeom prst="bentConnector3">
            <a:avLst>
              <a:gd name="adj1" fmla="val 49999"/>
            </a:avLst>
          </a:prstGeom>
          <a:noFill/>
          <a:ln w="19050">
            <a:solidFill>
              <a:srgbClr val="423732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9" name="Google Shape;339;p43"/>
          <p:cNvSpPr/>
          <p:nvPr/>
        </p:nvSpPr>
        <p:spPr>
          <a:xfrm rot="16200000" flipH="1">
            <a:off x="3608280" y="3195360"/>
            <a:ext cx="2776680" cy="360"/>
          </a:xfrm>
          <a:prstGeom prst="bentConnector3">
            <a:avLst>
              <a:gd name="adj1" fmla="val 49999"/>
            </a:avLst>
          </a:prstGeom>
          <a:noFill/>
          <a:ln w="19050">
            <a:solidFill>
              <a:srgbClr val="423732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0" name="Google Shape;340;p43"/>
          <p:cNvSpPr/>
          <p:nvPr/>
        </p:nvSpPr>
        <p:spPr>
          <a:xfrm rot="16200000" flipH="1">
            <a:off x="4898520" y="3195360"/>
            <a:ext cx="2776680" cy="360"/>
          </a:xfrm>
          <a:prstGeom prst="bentConnector3">
            <a:avLst>
              <a:gd name="adj1" fmla="val 49999"/>
            </a:avLst>
          </a:prstGeom>
          <a:noFill/>
          <a:ln w="19050">
            <a:solidFill>
              <a:srgbClr val="423732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Google Shape;341;p43"/>
          <p:cNvSpPr/>
          <p:nvPr/>
        </p:nvSpPr>
        <p:spPr>
          <a:xfrm rot="16200000" flipH="1">
            <a:off x="6188760" y="3195360"/>
            <a:ext cx="2776680" cy="360"/>
          </a:xfrm>
          <a:prstGeom prst="bentConnector3">
            <a:avLst>
              <a:gd name="adj1" fmla="val 49999"/>
            </a:avLst>
          </a:prstGeom>
          <a:noFill/>
          <a:ln w="19050">
            <a:solidFill>
              <a:srgbClr val="423732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2" name="Google Shape;342;p43"/>
          <p:cNvSpPr/>
          <p:nvPr/>
        </p:nvSpPr>
        <p:spPr>
          <a:xfrm>
            <a:off x="2268360" y="2095920"/>
            <a:ext cx="1438560" cy="294840"/>
          </a:xfrm>
          <a:prstGeom prst="rect">
            <a:avLst/>
          </a:prstGeom>
          <a:solidFill>
            <a:srgbClr val="423732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3" name="Google Shape;343;p43"/>
          <p:cNvSpPr/>
          <p:nvPr/>
        </p:nvSpPr>
        <p:spPr>
          <a:xfrm>
            <a:off x="4555800" y="2883960"/>
            <a:ext cx="1916640" cy="294840"/>
          </a:xfrm>
          <a:prstGeom prst="rect">
            <a:avLst/>
          </a:prstGeom>
          <a:solidFill>
            <a:srgbClr val="423732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4" name="Google Shape;344;p43"/>
          <p:cNvSpPr/>
          <p:nvPr/>
        </p:nvSpPr>
        <p:spPr>
          <a:xfrm>
            <a:off x="6287040" y="3281760"/>
            <a:ext cx="1843200" cy="294840"/>
          </a:xfrm>
          <a:prstGeom prst="rect">
            <a:avLst/>
          </a:prstGeom>
          <a:solidFill>
            <a:srgbClr val="423732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5" name="Google Shape;345;p43"/>
          <p:cNvSpPr/>
          <p:nvPr/>
        </p:nvSpPr>
        <p:spPr>
          <a:xfrm>
            <a:off x="8222400" y="1421640"/>
            <a:ext cx="92052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11/16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76" name="Google Shape;346;p43"/>
          <p:cNvSpPr/>
          <p:nvPr/>
        </p:nvSpPr>
        <p:spPr>
          <a:xfrm>
            <a:off x="8223120" y="4584240"/>
            <a:ext cx="92052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7" name="Google Shape;347;p43"/>
          <p:cNvSpPr/>
          <p:nvPr/>
        </p:nvSpPr>
        <p:spPr>
          <a:xfrm rot="16200000" flipH="1">
            <a:off x="7294320" y="3195360"/>
            <a:ext cx="2776680" cy="360"/>
          </a:xfrm>
          <a:prstGeom prst="bentConnector3">
            <a:avLst>
              <a:gd name="adj1" fmla="val 49999"/>
            </a:avLst>
          </a:prstGeom>
          <a:noFill/>
          <a:ln w="19050">
            <a:solidFill>
              <a:srgbClr val="423732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8" name="Google Shape;348;p43"/>
          <p:cNvSpPr/>
          <p:nvPr/>
        </p:nvSpPr>
        <p:spPr>
          <a:xfrm>
            <a:off x="7322760" y="3679200"/>
            <a:ext cx="1289880" cy="294840"/>
          </a:xfrm>
          <a:prstGeom prst="rect">
            <a:avLst/>
          </a:prstGeom>
          <a:solidFill>
            <a:srgbClr val="423732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9" name="Google Shape;349;p43"/>
          <p:cNvSpPr/>
          <p:nvPr/>
        </p:nvSpPr>
        <p:spPr>
          <a:xfrm>
            <a:off x="8606880" y="4084200"/>
            <a:ext cx="151920" cy="294840"/>
          </a:xfrm>
          <a:prstGeom prst="rect">
            <a:avLst/>
          </a:prstGeom>
          <a:solidFill>
            <a:srgbClr val="423732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0" name="Google Shape;350;p43"/>
          <p:cNvSpPr/>
          <p:nvPr/>
        </p:nvSpPr>
        <p:spPr>
          <a:xfrm>
            <a:off x="3558600" y="2484360"/>
            <a:ext cx="1438560" cy="294840"/>
          </a:xfrm>
          <a:prstGeom prst="rect">
            <a:avLst/>
          </a:prstGeom>
          <a:solidFill>
            <a:srgbClr val="423732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355;p44"/>
          <p:cNvSpPr txBox="1"/>
          <p:nvPr/>
        </p:nvSpPr>
        <p:spPr>
          <a:xfrm>
            <a:off x="713520" y="1496880"/>
            <a:ext cx="3064680" cy="1026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zh-TW" sz="35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網站功能演示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Google Shape;356;p44"/>
          <p:cNvSpPr txBox="1"/>
          <p:nvPr/>
        </p:nvSpPr>
        <p:spPr>
          <a:xfrm>
            <a:off x="713520" y="2497320"/>
            <a:ext cx="3064680" cy="3463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Find Hotel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3" name="Google Shape;357;p44"/>
          <p:cNvPicPr/>
          <p:nvPr/>
        </p:nvPicPr>
        <p:blipFill>
          <a:blip r:embed="rId2"/>
          <a:srcRect l="19684" r="19684"/>
          <a:stretch/>
        </p:blipFill>
        <p:spPr>
          <a:xfrm>
            <a:off x="4588920" y="136080"/>
            <a:ext cx="4435920" cy="4875840"/>
          </a:xfrm>
          <a:prstGeom prst="rect">
            <a:avLst/>
          </a:prstGeom>
          <a:ln w="0">
            <a:noFill/>
          </a:ln>
        </p:spPr>
      </p:pic>
      <p:sp>
        <p:nvSpPr>
          <p:cNvPr id="684" name="Google Shape;358;p44"/>
          <p:cNvSpPr/>
          <p:nvPr/>
        </p:nvSpPr>
        <p:spPr>
          <a:xfrm rot="5400000">
            <a:off x="4289760" y="2523240"/>
            <a:ext cx="5034600" cy="1008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5" name="Google Shape;359;p44"/>
          <p:cNvSpPr/>
          <p:nvPr/>
        </p:nvSpPr>
        <p:spPr>
          <a:xfrm rot="10800000">
            <a:off x="4376520" y="2523240"/>
            <a:ext cx="4682520" cy="1008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6" name="Google Shape;360;p44"/>
          <p:cNvSpPr/>
          <p:nvPr/>
        </p:nvSpPr>
        <p:spPr>
          <a:xfrm>
            <a:off x="5835960" y="1918440"/>
            <a:ext cx="1941480" cy="13068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7" name="Google Shape;361;p44"/>
          <p:cNvSpPr/>
          <p:nvPr/>
        </p:nvSpPr>
        <p:spPr>
          <a:xfrm>
            <a:off x="6038280" y="2120400"/>
            <a:ext cx="1537200" cy="902520"/>
          </a:xfrm>
          <a:prstGeom prst="rect">
            <a:avLst/>
          </a:prstGeom>
          <a:solidFill>
            <a:srgbClr val="4237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Google Shape;362;p44"/>
          <p:cNvSpPr txBox="1"/>
          <p:nvPr/>
        </p:nvSpPr>
        <p:spPr>
          <a:xfrm>
            <a:off x="6161040" y="2207880"/>
            <a:ext cx="1291680" cy="732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48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04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9" name="Google Shape;363;p44"/>
          <p:cNvPicPr/>
          <p:nvPr/>
        </p:nvPicPr>
        <p:blipFill>
          <a:blip r:embed="rId3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368;p45"/>
          <p:cNvSpPr txBox="1"/>
          <p:nvPr/>
        </p:nvSpPr>
        <p:spPr>
          <a:xfrm>
            <a:off x="713520" y="539280"/>
            <a:ext cx="7716960" cy="687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75000"/>
              </a:lnSpc>
              <a:tabLst>
                <a:tab pos="0" algn="l"/>
              </a:tabLst>
            </a:pPr>
            <a:r>
              <a:rPr lang="zh-TW" sz="35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網站功能展示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Google Shape;369;p45"/>
          <p:cNvSpPr/>
          <p:nvPr/>
        </p:nvSpPr>
        <p:spPr>
          <a:xfrm>
            <a:off x="3714840" y="1924560"/>
            <a:ext cx="174132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423732"/>
                </a:solidFill>
                <a:latin typeface="Work Sans"/>
                <a:ea typeface="Work Sans"/>
              </a:rPr>
              <a:t>New Member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92" name="Google Shape;370;p45"/>
          <p:cNvSpPr/>
          <p:nvPr/>
        </p:nvSpPr>
        <p:spPr>
          <a:xfrm>
            <a:off x="3714840" y="1711440"/>
            <a:ext cx="174132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新會員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93" name="Google Shape;371;p45"/>
          <p:cNvSpPr/>
          <p:nvPr/>
        </p:nvSpPr>
        <p:spPr>
          <a:xfrm>
            <a:off x="2521800" y="3496680"/>
            <a:ext cx="174132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旅遊訂房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94" name="Google Shape;372;p45"/>
          <p:cNvSpPr/>
          <p:nvPr/>
        </p:nvSpPr>
        <p:spPr>
          <a:xfrm>
            <a:off x="4880520" y="3496680"/>
            <a:ext cx="174132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參加活動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95" name="Google Shape;373;p45"/>
          <p:cNvSpPr/>
          <p:nvPr/>
        </p:nvSpPr>
        <p:spPr>
          <a:xfrm rot="5400000">
            <a:off x="3375000" y="2285280"/>
            <a:ext cx="1228320" cy="1192680"/>
          </a:xfrm>
          <a:prstGeom prst="bentConnector3">
            <a:avLst>
              <a:gd name="adj1" fmla="val 50001"/>
            </a:avLst>
          </a:prstGeom>
          <a:noFill/>
          <a:ln w="19050">
            <a:solidFill>
              <a:srgbClr val="423732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6" name="Google Shape;374;p45"/>
          <p:cNvSpPr/>
          <p:nvPr/>
        </p:nvSpPr>
        <p:spPr>
          <a:xfrm rot="16200000" flipH="1">
            <a:off x="4553640" y="2298960"/>
            <a:ext cx="1228320" cy="1165320"/>
          </a:xfrm>
          <a:prstGeom prst="bentConnector3">
            <a:avLst>
              <a:gd name="adj1" fmla="val 50011"/>
            </a:avLst>
          </a:prstGeom>
          <a:noFill/>
          <a:ln w="19050">
            <a:solidFill>
              <a:srgbClr val="423732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7" name="Google Shape;375;p45"/>
          <p:cNvSpPr/>
          <p:nvPr/>
        </p:nvSpPr>
        <p:spPr>
          <a:xfrm>
            <a:off x="3005280" y="3882600"/>
            <a:ext cx="774000" cy="672120"/>
          </a:xfrm>
          <a:custGeom>
            <a:avLst/>
            <a:gdLst/>
            <a:ahLst/>
            <a:cxnLst/>
            <a:rect l="l" t="t" r="r" b="b"/>
            <a:pathLst>
              <a:path w="10706" h="9297">
                <a:moveTo>
                  <a:pt x="4746" y="1196"/>
                </a:moveTo>
                <a:lnTo>
                  <a:pt x="4746" y="1553"/>
                </a:lnTo>
                <a:lnTo>
                  <a:pt x="3176" y="1553"/>
                </a:lnTo>
                <a:lnTo>
                  <a:pt x="3176" y="1196"/>
                </a:lnTo>
                <a:close/>
                <a:moveTo>
                  <a:pt x="8208" y="946"/>
                </a:moveTo>
                <a:cubicBezTo>
                  <a:pt x="8226" y="946"/>
                  <a:pt x="8261" y="964"/>
                  <a:pt x="8261" y="999"/>
                </a:cubicBezTo>
                <a:lnTo>
                  <a:pt x="8261" y="1553"/>
                </a:lnTo>
                <a:lnTo>
                  <a:pt x="7726" y="1553"/>
                </a:lnTo>
                <a:lnTo>
                  <a:pt x="7726" y="1410"/>
                </a:lnTo>
                <a:cubicBezTo>
                  <a:pt x="7726" y="1142"/>
                  <a:pt x="7940" y="946"/>
                  <a:pt x="8208" y="946"/>
                </a:cubicBezTo>
                <a:close/>
                <a:moveTo>
                  <a:pt x="4746" y="1874"/>
                </a:moveTo>
                <a:lnTo>
                  <a:pt x="4746" y="2052"/>
                </a:lnTo>
                <a:lnTo>
                  <a:pt x="3176" y="2052"/>
                </a:lnTo>
                <a:lnTo>
                  <a:pt x="3176" y="1874"/>
                </a:lnTo>
                <a:close/>
                <a:moveTo>
                  <a:pt x="2873" y="1874"/>
                </a:moveTo>
                <a:lnTo>
                  <a:pt x="2873" y="2552"/>
                </a:lnTo>
                <a:lnTo>
                  <a:pt x="1374" y="2552"/>
                </a:lnTo>
                <a:cubicBezTo>
                  <a:pt x="1445" y="2159"/>
                  <a:pt x="1802" y="1874"/>
                  <a:pt x="2213" y="1874"/>
                </a:cubicBezTo>
                <a:close/>
                <a:moveTo>
                  <a:pt x="4746" y="2373"/>
                </a:moveTo>
                <a:lnTo>
                  <a:pt x="4746" y="2552"/>
                </a:lnTo>
                <a:lnTo>
                  <a:pt x="3176" y="2552"/>
                </a:lnTo>
                <a:lnTo>
                  <a:pt x="3176" y="2373"/>
                </a:lnTo>
                <a:close/>
                <a:moveTo>
                  <a:pt x="6299" y="1874"/>
                </a:moveTo>
                <a:lnTo>
                  <a:pt x="6299" y="2552"/>
                </a:lnTo>
                <a:lnTo>
                  <a:pt x="5067" y="2552"/>
                </a:lnTo>
                <a:lnTo>
                  <a:pt x="5067" y="1874"/>
                </a:lnTo>
                <a:close/>
                <a:moveTo>
                  <a:pt x="8547" y="1874"/>
                </a:moveTo>
                <a:cubicBezTo>
                  <a:pt x="8957" y="1874"/>
                  <a:pt x="9296" y="2159"/>
                  <a:pt x="9368" y="2552"/>
                </a:cubicBezTo>
                <a:lnTo>
                  <a:pt x="6602" y="2552"/>
                </a:lnTo>
                <a:lnTo>
                  <a:pt x="6602" y="1874"/>
                </a:lnTo>
                <a:close/>
                <a:moveTo>
                  <a:pt x="2873" y="2873"/>
                </a:moveTo>
                <a:lnTo>
                  <a:pt x="2873" y="3230"/>
                </a:lnTo>
                <a:lnTo>
                  <a:pt x="1392" y="3230"/>
                </a:lnTo>
                <a:lnTo>
                  <a:pt x="1392" y="2873"/>
                </a:lnTo>
                <a:close/>
                <a:moveTo>
                  <a:pt x="4746" y="2873"/>
                </a:moveTo>
                <a:lnTo>
                  <a:pt x="4746" y="3230"/>
                </a:lnTo>
                <a:lnTo>
                  <a:pt x="3176" y="3230"/>
                </a:lnTo>
                <a:lnTo>
                  <a:pt x="3176" y="2873"/>
                </a:lnTo>
                <a:close/>
                <a:moveTo>
                  <a:pt x="4746" y="3533"/>
                </a:moveTo>
                <a:lnTo>
                  <a:pt x="4746" y="4390"/>
                </a:lnTo>
                <a:lnTo>
                  <a:pt x="3176" y="4390"/>
                </a:lnTo>
                <a:lnTo>
                  <a:pt x="3176" y="3533"/>
                </a:lnTo>
                <a:close/>
                <a:moveTo>
                  <a:pt x="4746" y="4711"/>
                </a:moveTo>
                <a:lnTo>
                  <a:pt x="4746" y="5567"/>
                </a:lnTo>
                <a:lnTo>
                  <a:pt x="3176" y="5567"/>
                </a:lnTo>
                <a:lnTo>
                  <a:pt x="3176" y="4711"/>
                </a:lnTo>
                <a:close/>
                <a:moveTo>
                  <a:pt x="4746" y="5870"/>
                </a:moveTo>
                <a:lnTo>
                  <a:pt x="4746" y="6102"/>
                </a:lnTo>
                <a:lnTo>
                  <a:pt x="3176" y="6102"/>
                </a:lnTo>
                <a:lnTo>
                  <a:pt x="3176" y="5870"/>
                </a:lnTo>
                <a:close/>
                <a:moveTo>
                  <a:pt x="8208" y="5496"/>
                </a:moveTo>
                <a:cubicBezTo>
                  <a:pt x="8226" y="5496"/>
                  <a:pt x="8261" y="5514"/>
                  <a:pt x="8261" y="5549"/>
                </a:cubicBezTo>
                <a:lnTo>
                  <a:pt x="8261" y="6102"/>
                </a:lnTo>
                <a:lnTo>
                  <a:pt x="7726" y="6102"/>
                </a:lnTo>
                <a:lnTo>
                  <a:pt x="7726" y="5960"/>
                </a:lnTo>
                <a:cubicBezTo>
                  <a:pt x="7726" y="5692"/>
                  <a:pt x="7940" y="5496"/>
                  <a:pt x="8208" y="5496"/>
                </a:cubicBezTo>
                <a:close/>
                <a:moveTo>
                  <a:pt x="9368" y="2873"/>
                </a:moveTo>
                <a:lnTo>
                  <a:pt x="9368" y="3230"/>
                </a:lnTo>
                <a:lnTo>
                  <a:pt x="6209" y="3230"/>
                </a:lnTo>
                <a:cubicBezTo>
                  <a:pt x="6138" y="3230"/>
                  <a:pt x="6067" y="3283"/>
                  <a:pt x="6049" y="3355"/>
                </a:cubicBezTo>
                <a:cubicBezTo>
                  <a:pt x="6049" y="3462"/>
                  <a:pt x="6120" y="3533"/>
                  <a:pt x="6209" y="3533"/>
                </a:cubicBezTo>
                <a:lnTo>
                  <a:pt x="9368" y="3533"/>
                </a:lnTo>
                <a:lnTo>
                  <a:pt x="9368" y="6477"/>
                </a:lnTo>
                <a:cubicBezTo>
                  <a:pt x="9153" y="6263"/>
                  <a:pt x="8886" y="6120"/>
                  <a:pt x="8565" y="6120"/>
                </a:cubicBezTo>
                <a:lnTo>
                  <a:pt x="8565" y="5549"/>
                </a:lnTo>
                <a:cubicBezTo>
                  <a:pt x="8565" y="5353"/>
                  <a:pt x="8404" y="5192"/>
                  <a:pt x="8208" y="5192"/>
                </a:cubicBezTo>
                <a:cubicBezTo>
                  <a:pt x="8197" y="5192"/>
                  <a:pt x="8187" y="5192"/>
                  <a:pt x="8177" y="5192"/>
                </a:cubicBezTo>
                <a:cubicBezTo>
                  <a:pt x="7763" y="5192"/>
                  <a:pt x="7423" y="5542"/>
                  <a:pt x="7423" y="5960"/>
                </a:cubicBezTo>
                <a:lnTo>
                  <a:pt x="7423" y="6102"/>
                </a:lnTo>
                <a:lnTo>
                  <a:pt x="5067" y="6102"/>
                </a:lnTo>
                <a:lnTo>
                  <a:pt x="5067" y="3533"/>
                </a:lnTo>
                <a:lnTo>
                  <a:pt x="5567" y="3533"/>
                </a:lnTo>
                <a:cubicBezTo>
                  <a:pt x="5638" y="3533"/>
                  <a:pt x="5710" y="3480"/>
                  <a:pt x="5728" y="3390"/>
                </a:cubicBezTo>
                <a:cubicBezTo>
                  <a:pt x="5745" y="3301"/>
                  <a:pt x="5656" y="3230"/>
                  <a:pt x="5567" y="3230"/>
                </a:cubicBezTo>
                <a:lnTo>
                  <a:pt x="5067" y="3230"/>
                </a:lnTo>
                <a:lnTo>
                  <a:pt x="5067" y="2873"/>
                </a:lnTo>
                <a:close/>
                <a:moveTo>
                  <a:pt x="2873" y="3533"/>
                </a:moveTo>
                <a:lnTo>
                  <a:pt x="2873" y="6120"/>
                </a:lnTo>
                <a:lnTo>
                  <a:pt x="2213" y="6120"/>
                </a:lnTo>
                <a:cubicBezTo>
                  <a:pt x="1891" y="6120"/>
                  <a:pt x="1588" y="6263"/>
                  <a:pt x="1392" y="6495"/>
                </a:cubicBezTo>
                <a:lnTo>
                  <a:pt x="1392" y="3533"/>
                </a:lnTo>
                <a:close/>
                <a:moveTo>
                  <a:pt x="2873" y="6424"/>
                </a:moveTo>
                <a:lnTo>
                  <a:pt x="2873" y="7102"/>
                </a:lnTo>
                <a:lnTo>
                  <a:pt x="1374" y="7102"/>
                </a:lnTo>
                <a:cubicBezTo>
                  <a:pt x="1445" y="6709"/>
                  <a:pt x="1802" y="6424"/>
                  <a:pt x="2213" y="6424"/>
                </a:cubicBezTo>
                <a:close/>
                <a:moveTo>
                  <a:pt x="4746" y="6424"/>
                </a:moveTo>
                <a:lnTo>
                  <a:pt x="4746" y="7102"/>
                </a:lnTo>
                <a:lnTo>
                  <a:pt x="3176" y="7102"/>
                </a:lnTo>
                <a:lnTo>
                  <a:pt x="3176" y="6424"/>
                </a:lnTo>
                <a:close/>
                <a:moveTo>
                  <a:pt x="6299" y="6424"/>
                </a:moveTo>
                <a:lnTo>
                  <a:pt x="6299" y="7102"/>
                </a:lnTo>
                <a:lnTo>
                  <a:pt x="5067" y="7102"/>
                </a:lnTo>
                <a:lnTo>
                  <a:pt x="5067" y="6424"/>
                </a:lnTo>
                <a:close/>
                <a:moveTo>
                  <a:pt x="8547" y="6424"/>
                </a:moveTo>
                <a:cubicBezTo>
                  <a:pt x="8957" y="6424"/>
                  <a:pt x="9296" y="6709"/>
                  <a:pt x="9368" y="7102"/>
                </a:cubicBezTo>
                <a:lnTo>
                  <a:pt x="6602" y="7102"/>
                </a:lnTo>
                <a:lnTo>
                  <a:pt x="6602" y="6424"/>
                </a:lnTo>
                <a:close/>
                <a:moveTo>
                  <a:pt x="2873" y="7423"/>
                </a:moveTo>
                <a:lnTo>
                  <a:pt x="2873" y="7780"/>
                </a:lnTo>
                <a:lnTo>
                  <a:pt x="1392" y="7780"/>
                </a:lnTo>
                <a:lnTo>
                  <a:pt x="1392" y="7423"/>
                </a:lnTo>
                <a:close/>
                <a:moveTo>
                  <a:pt x="4746" y="7423"/>
                </a:moveTo>
                <a:lnTo>
                  <a:pt x="4746" y="7780"/>
                </a:lnTo>
                <a:lnTo>
                  <a:pt x="3176" y="7780"/>
                </a:lnTo>
                <a:lnTo>
                  <a:pt x="3176" y="7423"/>
                </a:lnTo>
                <a:close/>
                <a:moveTo>
                  <a:pt x="9368" y="7423"/>
                </a:moveTo>
                <a:lnTo>
                  <a:pt x="9368" y="7780"/>
                </a:lnTo>
                <a:lnTo>
                  <a:pt x="5067" y="7780"/>
                </a:lnTo>
                <a:lnTo>
                  <a:pt x="5067" y="7423"/>
                </a:lnTo>
                <a:close/>
                <a:moveTo>
                  <a:pt x="4746" y="8083"/>
                </a:moveTo>
                <a:lnTo>
                  <a:pt x="4746" y="8315"/>
                </a:lnTo>
                <a:lnTo>
                  <a:pt x="3176" y="8315"/>
                </a:lnTo>
                <a:lnTo>
                  <a:pt x="3176" y="8083"/>
                </a:lnTo>
                <a:close/>
                <a:moveTo>
                  <a:pt x="2873" y="8083"/>
                </a:moveTo>
                <a:lnTo>
                  <a:pt x="2873" y="8975"/>
                </a:lnTo>
                <a:lnTo>
                  <a:pt x="1392" y="8975"/>
                </a:lnTo>
                <a:lnTo>
                  <a:pt x="1392" y="8083"/>
                </a:lnTo>
                <a:close/>
                <a:moveTo>
                  <a:pt x="4746" y="8618"/>
                </a:moveTo>
                <a:lnTo>
                  <a:pt x="4746" y="8975"/>
                </a:lnTo>
                <a:lnTo>
                  <a:pt x="3176" y="8975"/>
                </a:lnTo>
                <a:lnTo>
                  <a:pt x="3176" y="8618"/>
                </a:lnTo>
                <a:close/>
                <a:moveTo>
                  <a:pt x="9368" y="8083"/>
                </a:moveTo>
                <a:lnTo>
                  <a:pt x="9368" y="8975"/>
                </a:lnTo>
                <a:lnTo>
                  <a:pt x="5067" y="8975"/>
                </a:lnTo>
                <a:lnTo>
                  <a:pt x="5067" y="8083"/>
                </a:lnTo>
                <a:close/>
                <a:moveTo>
                  <a:pt x="535" y="0"/>
                </a:moveTo>
                <a:cubicBezTo>
                  <a:pt x="446" y="0"/>
                  <a:pt x="357" y="89"/>
                  <a:pt x="357" y="179"/>
                </a:cubicBezTo>
                <a:lnTo>
                  <a:pt x="357" y="1321"/>
                </a:lnTo>
                <a:cubicBezTo>
                  <a:pt x="357" y="1338"/>
                  <a:pt x="375" y="1374"/>
                  <a:pt x="393" y="1374"/>
                </a:cubicBezTo>
                <a:cubicBezTo>
                  <a:pt x="435" y="1417"/>
                  <a:pt x="482" y="1434"/>
                  <a:pt x="525" y="1434"/>
                </a:cubicBezTo>
                <a:cubicBezTo>
                  <a:pt x="608" y="1434"/>
                  <a:pt x="678" y="1367"/>
                  <a:pt x="678" y="1285"/>
                </a:cubicBezTo>
                <a:lnTo>
                  <a:pt x="678" y="357"/>
                </a:lnTo>
                <a:cubicBezTo>
                  <a:pt x="678" y="339"/>
                  <a:pt x="696" y="321"/>
                  <a:pt x="714" y="321"/>
                </a:cubicBezTo>
                <a:lnTo>
                  <a:pt x="1017" y="321"/>
                </a:lnTo>
                <a:cubicBezTo>
                  <a:pt x="1035" y="321"/>
                  <a:pt x="1053" y="339"/>
                  <a:pt x="1053" y="357"/>
                </a:cubicBezTo>
                <a:lnTo>
                  <a:pt x="1053" y="8975"/>
                </a:lnTo>
                <a:lnTo>
                  <a:pt x="678" y="8975"/>
                </a:lnTo>
                <a:lnTo>
                  <a:pt x="678" y="1909"/>
                </a:lnTo>
                <a:cubicBezTo>
                  <a:pt x="678" y="1820"/>
                  <a:pt x="625" y="1749"/>
                  <a:pt x="535" y="1749"/>
                </a:cubicBezTo>
                <a:cubicBezTo>
                  <a:pt x="526" y="1747"/>
                  <a:pt x="517" y="1746"/>
                  <a:pt x="508" y="1746"/>
                </a:cubicBezTo>
                <a:cubicBezTo>
                  <a:pt x="429" y="1746"/>
                  <a:pt x="357" y="1812"/>
                  <a:pt x="357" y="1892"/>
                </a:cubicBezTo>
                <a:lnTo>
                  <a:pt x="357" y="8975"/>
                </a:lnTo>
                <a:lnTo>
                  <a:pt x="179" y="8975"/>
                </a:lnTo>
                <a:cubicBezTo>
                  <a:pt x="107" y="8975"/>
                  <a:pt x="18" y="9046"/>
                  <a:pt x="18" y="9118"/>
                </a:cubicBezTo>
                <a:cubicBezTo>
                  <a:pt x="0" y="9207"/>
                  <a:pt x="71" y="9296"/>
                  <a:pt x="179" y="9296"/>
                </a:cubicBezTo>
                <a:lnTo>
                  <a:pt x="10545" y="9296"/>
                </a:lnTo>
                <a:cubicBezTo>
                  <a:pt x="10616" y="9296"/>
                  <a:pt x="10688" y="9243"/>
                  <a:pt x="10706" y="9153"/>
                </a:cubicBezTo>
                <a:cubicBezTo>
                  <a:pt x="10706" y="9064"/>
                  <a:pt x="10634" y="8975"/>
                  <a:pt x="10545" y="8975"/>
                </a:cubicBezTo>
                <a:lnTo>
                  <a:pt x="10367" y="8975"/>
                </a:lnTo>
                <a:lnTo>
                  <a:pt x="10367" y="7922"/>
                </a:lnTo>
                <a:cubicBezTo>
                  <a:pt x="10367" y="7833"/>
                  <a:pt x="10295" y="7762"/>
                  <a:pt x="10224" y="7762"/>
                </a:cubicBezTo>
                <a:cubicBezTo>
                  <a:pt x="10215" y="7760"/>
                  <a:pt x="10205" y="7759"/>
                  <a:pt x="10196" y="7759"/>
                </a:cubicBezTo>
                <a:cubicBezTo>
                  <a:pt x="10117" y="7759"/>
                  <a:pt x="10046" y="7825"/>
                  <a:pt x="10046" y="7905"/>
                </a:cubicBezTo>
                <a:lnTo>
                  <a:pt x="10046" y="8975"/>
                </a:lnTo>
                <a:lnTo>
                  <a:pt x="9671" y="8975"/>
                </a:lnTo>
                <a:lnTo>
                  <a:pt x="9671" y="357"/>
                </a:lnTo>
                <a:cubicBezTo>
                  <a:pt x="9671" y="339"/>
                  <a:pt x="9689" y="321"/>
                  <a:pt x="9707" y="321"/>
                </a:cubicBezTo>
                <a:lnTo>
                  <a:pt x="10028" y="321"/>
                </a:lnTo>
                <a:cubicBezTo>
                  <a:pt x="10046" y="321"/>
                  <a:pt x="10046" y="321"/>
                  <a:pt x="10046" y="339"/>
                </a:cubicBezTo>
                <a:lnTo>
                  <a:pt x="10046" y="7334"/>
                </a:lnTo>
                <a:cubicBezTo>
                  <a:pt x="10046" y="7351"/>
                  <a:pt x="10063" y="7387"/>
                  <a:pt x="10081" y="7387"/>
                </a:cubicBezTo>
                <a:cubicBezTo>
                  <a:pt x="10124" y="7430"/>
                  <a:pt x="10170" y="7447"/>
                  <a:pt x="10213" y="7447"/>
                </a:cubicBezTo>
                <a:cubicBezTo>
                  <a:pt x="10297" y="7447"/>
                  <a:pt x="10367" y="7380"/>
                  <a:pt x="10367" y="7298"/>
                </a:cubicBezTo>
                <a:lnTo>
                  <a:pt x="10367" y="179"/>
                </a:lnTo>
                <a:cubicBezTo>
                  <a:pt x="10367" y="89"/>
                  <a:pt x="10295" y="0"/>
                  <a:pt x="10188" y="0"/>
                </a:cubicBezTo>
                <a:lnTo>
                  <a:pt x="9707" y="0"/>
                </a:lnTo>
                <a:cubicBezTo>
                  <a:pt x="9510" y="0"/>
                  <a:pt x="9368" y="161"/>
                  <a:pt x="9368" y="357"/>
                </a:cubicBezTo>
                <a:lnTo>
                  <a:pt x="9368" y="1927"/>
                </a:lnTo>
                <a:cubicBezTo>
                  <a:pt x="9153" y="1713"/>
                  <a:pt x="8886" y="1570"/>
                  <a:pt x="8565" y="1553"/>
                </a:cubicBezTo>
                <a:lnTo>
                  <a:pt x="8565" y="999"/>
                </a:lnTo>
                <a:cubicBezTo>
                  <a:pt x="8565" y="803"/>
                  <a:pt x="8404" y="643"/>
                  <a:pt x="8208" y="625"/>
                </a:cubicBezTo>
                <a:cubicBezTo>
                  <a:pt x="7780" y="625"/>
                  <a:pt x="7423" y="982"/>
                  <a:pt x="7423" y="1410"/>
                </a:cubicBezTo>
                <a:lnTo>
                  <a:pt x="7423" y="1553"/>
                </a:lnTo>
                <a:lnTo>
                  <a:pt x="5067" y="1553"/>
                </a:lnTo>
                <a:lnTo>
                  <a:pt x="5067" y="589"/>
                </a:lnTo>
                <a:cubicBezTo>
                  <a:pt x="5067" y="518"/>
                  <a:pt x="4996" y="446"/>
                  <a:pt x="4925" y="428"/>
                </a:cubicBezTo>
                <a:cubicBezTo>
                  <a:pt x="4835" y="428"/>
                  <a:pt x="4746" y="500"/>
                  <a:pt x="4746" y="589"/>
                </a:cubicBezTo>
                <a:lnTo>
                  <a:pt x="4746" y="892"/>
                </a:lnTo>
                <a:lnTo>
                  <a:pt x="3176" y="892"/>
                </a:lnTo>
                <a:lnTo>
                  <a:pt x="3176" y="589"/>
                </a:lnTo>
                <a:cubicBezTo>
                  <a:pt x="3176" y="500"/>
                  <a:pt x="3123" y="428"/>
                  <a:pt x="3051" y="428"/>
                </a:cubicBezTo>
                <a:cubicBezTo>
                  <a:pt x="3040" y="427"/>
                  <a:pt x="3029" y="426"/>
                  <a:pt x="3019" y="426"/>
                </a:cubicBezTo>
                <a:cubicBezTo>
                  <a:pt x="2930" y="426"/>
                  <a:pt x="2873" y="493"/>
                  <a:pt x="2873" y="589"/>
                </a:cubicBezTo>
                <a:lnTo>
                  <a:pt x="2873" y="1553"/>
                </a:lnTo>
                <a:lnTo>
                  <a:pt x="2213" y="1553"/>
                </a:lnTo>
                <a:cubicBezTo>
                  <a:pt x="1891" y="1553"/>
                  <a:pt x="1588" y="1695"/>
                  <a:pt x="1392" y="1909"/>
                </a:cubicBezTo>
                <a:lnTo>
                  <a:pt x="1392" y="357"/>
                </a:lnTo>
                <a:cubicBezTo>
                  <a:pt x="1392" y="161"/>
                  <a:pt x="1231" y="0"/>
                  <a:pt x="1035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98" name="Google Shape;376;p45"/>
          <p:cNvPicPr/>
          <p:nvPr/>
        </p:nvPicPr>
        <p:blipFill>
          <a:blip r:embed="rId2"/>
          <a:stretch/>
        </p:blipFill>
        <p:spPr>
          <a:xfrm>
            <a:off x="5364000" y="3831480"/>
            <a:ext cx="774000" cy="774000"/>
          </a:xfrm>
          <a:prstGeom prst="rect">
            <a:avLst/>
          </a:prstGeom>
          <a:ln w="0">
            <a:noFill/>
          </a:ln>
        </p:spPr>
      </p:pic>
      <p:pic>
        <p:nvPicPr>
          <p:cNvPr id="699" name="Google Shape;377;p45"/>
          <p:cNvPicPr/>
          <p:nvPr/>
        </p:nvPicPr>
        <p:blipFill>
          <a:blip r:embed="rId3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  <p:sp>
        <p:nvSpPr>
          <p:cNvPr id="700" name="Google Shape;378;p45"/>
          <p:cNvSpPr/>
          <p:nvPr/>
        </p:nvSpPr>
        <p:spPr>
          <a:xfrm>
            <a:off x="6648480" y="1924560"/>
            <a:ext cx="174132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423732"/>
                </a:solidFill>
                <a:latin typeface="Work Sans"/>
                <a:ea typeface="Work Sans"/>
              </a:rPr>
              <a:t>New Admin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01" name="Google Shape;379;p45"/>
          <p:cNvSpPr/>
          <p:nvPr/>
        </p:nvSpPr>
        <p:spPr>
          <a:xfrm>
            <a:off x="6676560" y="1711440"/>
            <a:ext cx="174132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新管理者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02" name="Google Shape;380;p45"/>
          <p:cNvSpPr/>
          <p:nvPr/>
        </p:nvSpPr>
        <p:spPr>
          <a:xfrm>
            <a:off x="6648480" y="3496680"/>
            <a:ext cx="174132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管理後台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03" name="Google Shape;381;p45"/>
          <p:cNvSpPr/>
          <p:nvPr/>
        </p:nvSpPr>
        <p:spPr>
          <a:xfrm rot="16200000" flipH="1">
            <a:off x="6926040" y="2903040"/>
            <a:ext cx="1185840" cy="360"/>
          </a:xfrm>
          <a:prstGeom prst="bentConnector3">
            <a:avLst>
              <a:gd name="adj1" fmla="val 50004"/>
            </a:avLst>
          </a:prstGeom>
          <a:noFill/>
          <a:ln w="19050">
            <a:solidFill>
              <a:srgbClr val="423732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04" name="Google Shape;382;p45"/>
          <p:cNvPicPr/>
          <p:nvPr/>
        </p:nvPicPr>
        <p:blipFill>
          <a:blip r:embed="rId4"/>
          <a:stretch/>
        </p:blipFill>
        <p:spPr>
          <a:xfrm>
            <a:off x="7175520" y="3874680"/>
            <a:ext cx="687600" cy="687600"/>
          </a:xfrm>
          <a:prstGeom prst="rect">
            <a:avLst/>
          </a:prstGeom>
          <a:ln w="0">
            <a:noFill/>
          </a:ln>
        </p:spPr>
      </p:pic>
      <p:sp>
        <p:nvSpPr>
          <p:cNvPr id="705" name="Google Shape;383;p45"/>
          <p:cNvSpPr/>
          <p:nvPr/>
        </p:nvSpPr>
        <p:spPr>
          <a:xfrm>
            <a:off x="457920" y="1940040"/>
            <a:ext cx="174132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423732"/>
                </a:solidFill>
                <a:latin typeface="Work Sans"/>
                <a:ea typeface="Work Sans"/>
              </a:rPr>
              <a:t>New Employee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06" name="Google Shape;384;p45"/>
          <p:cNvSpPr/>
          <p:nvPr/>
        </p:nvSpPr>
        <p:spPr>
          <a:xfrm>
            <a:off x="457920" y="1711440"/>
            <a:ext cx="174132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新業者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07" name="Google Shape;385;p45"/>
          <p:cNvSpPr/>
          <p:nvPr/>
        </p:nvSpPr>
        <p:spPr>
          <a:xfrm>
            <a:off x="457920" y="3496680"/>
            <a:ext cx="174132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上架房源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08" name="Google Shape;386;p45"/>
          <p:cNvSpPr/>
          <p:nvPr/>
        </p:nvSpPr>
        <p:spPr>
          <a:xfrm rot="16200000" flipH="1">
            <a:off x="743040" y="2910600"/>
            <a:ext cx="1170720" cy="360"/>
          </a:xfrm>
          <a:prstGeom prst="bentConnector3">
            <a:avLst>
              <a:gd name="adj1" fmla="val 50004"/>
            </a:avLst>
          </a:prstGeom>
          <a:noFill/>
          <a:ln w="19050">
            <a:solidFill>
              <a:srgbClr val="423732"/>
            </a:solidFill>
            <a:round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09" name="Google Shape;387;p45"/>
          <p:cNvGrpSpPr/>
          <p:nvPr/>
        </p:nvGrpSpPr>
        <p:grpSpPr>
          <a:xfrm>
            <a:off x="942480" y="3946320"/>
            <a:ext cx="772920" cy="544320"/>
            <a:chOff x="942480" y="3946320"/>
            <a:chExt cx="772920" cy="544320"/>
          </a:xfrm>
        </p:grpSpPr>
        <p:sp>
          <p:nvSpPr>
            <p:cNvPr id="710" name="Google Shape;388;p45"/>
            <p:cNvSpPr/>
            <p:nvPr/>
          </p:nvSpPr>
          <p:spPr>
            <a:xfrm>
              <a:off x="1569600" y="4151520"/>
              <a:ext cx="63000" cy="133920"/>
            </a:xfrm>
            <a:custGeom>
              <a:avLst/>
              <a:gdLst/>
              <a:ahLst/>
              <a:cxnLst/>
              <a:rect l="l" t="t" r="r" b="b"/>
              <a:pathLst>
                <a:path w="876" h="1857">
                  <a:moveTo>
                    <a:pt x="162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1714"/>
                  </a:lnTo>
                  <a:cubicBezTo>
                    <a:pt x="1" y="1785"/>
                    <a:pt x="72" y="1839"/>
                    <a:pt x="144" y="1857"/>
                  </a:cubicBezTo>
                  <a:lnTo>
                    <a:pt x="697" y="1857"/>
                  </a:lnTo>
                  <a:cubicBezTo>
                    <a:pt x="786" y="1857"/>
                    <a:pt x="857" y="1803"/>
                    <a:pt x="857" y="1732"/>
                  </a:cubicBezTo>
                  <a:cubicBezTo>
                    <a:pt x="875" y="1625"/>
                    <a:pt x="804" y="1553"/>
                    <a:pt x="715" y="1553"/>
                  </a:cubicBezTo>
                  <a:lnTo>
                    <a:pt x="322" y="1553"/>
                  </a:lnTo>
                  <a:lnTo>
                    <a:pt x="322" y="161"/>
                  </a:lnTo>
                  <a:cubicBezTo>
                    <a:pt x="322" y="72"/>
                    <a:pt x="251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Google Shape;389;p45"/>
            <p:cNvSpPr/>
            <p:nvPr/>
          </p:nvSpPr>
          <p:spPr>
            <a:xfrm>
              <a:off x="1101240" y="4151520"/>
              <a:ext cx="99000" cy="135360"/>
            </a:xfrm>
            <a:custGeom>
              <a:avLst/>
              <a:gdLst/>
              <a:ahLst/>
              <a:cxnLst/>
              <a:rect l="l" t="t" r="r" b="b"/>
              <a:pathLst>
                <a:path w="1374" h="1875">
                  <a:moveTo>
                    <a:pt x="178" y="1"/>
                  </a:moveTo>
                  <a:cubicBezTo>
                    <a:pt x="71" y="1"/>
                    <a:pt x="0" y="72"/>
                    <a:pt x="0" y="161"/>
                  </a:cubicBezTo>
                  <a:lnTo>
                    <a:pt x="0" y="1714"/>
                  </a:lnTo>
                  <a:cubicBezTo>
                    <a:pt x="0" y="1785"/>
                    <a:pt x="54" y="1857"/>
                    <a:pt x="125" y="1874"/>
                  </a:cubicBezTo>
                  <a:cubicBezTo>
                    <a:pt x="232" y="1874"/>
                    <a:pt x="303" y="1803"/>
                    <a:pt x="303" y="1714"/>
                  </a:cubicBezTo>
                  <a:lnTo>
                    <a:pt x="303" y="1071"/>
                  </a:lnTo>
                  <a:lnTo>
                    <a:pt x="1053" y="1071"/>
                  </a:lnTo>
                  <a:lnTo>
                    <a:pt x="1053" y="1714"/>
                  </a:lnTo>
                  <a:cubicBezTo>
                    <a:pt x="1053" y="1785"/>
                    <a:pt x="1124" y="1857"/>
                    <a:pt x="1196" y="1874"/>
                  </a:cubicBezTo>
                  <a:cubicBezTo>
                    <a:pt x="1285" y="1874"/>
                    <a:pt x="1374" y="1803"/>
                    <a:pt x="1374" y="1714"/>
                  </a:cubicBezTo>
                  <a:lnTo>
                    <a:pt x="1374" y="161"/>
                  </a:lnTo>
                  <a:cubicBezTo>
                    <a:pt x="1374" y="90"/>
                    <a:pt x="1320" y="19"/>
                    <a:pt x="1231" y="1"/>
                  </a:cubicBezTo>
                  <a:cubicBezTo>
                    <a:pt x="1142" y="1"/>
                    <a:pt x="1053" y="72"/>
                    <a:pt x="1053" y="161"/>
                  </a:cubicBezTo>
                  <a:lnTo>
                    <a:pt x="1053" y="750"/>
                  </a:lnTo>
                  <a:lnTo>
                    <a:pt x="303" y="750"/>
                  </a:lnTo>
                  <a:lnTo>
                    <a:pt x="303" y="161"/>
                  </a:lnTo>
                  <a:cubicBezTo>
                    <a:pt x="303" y="90"/>
                    <a:pt x="250" y="19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Google Shape;390;p45"/>
            <p:cNvSpPr/>
            <p:nvPr/>
          </p:nvSpPr>
          <p:spPr>
            <a:xfrm>
              <a:off x="1476720" y="4151520"/>
              <a:ext cx="69480" cy="133920"/>
            </a:xfrm>
            <a:custGeom>
              <a:avLst/>
              <a:gdLst/>
              <a:ahLst/>
              <a:cxnLst/>
              <a:rect l="l" t="t" r="r" b="b"/>
              <a:pathLst>
                <a:path w="964" h="1857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lnTo>
                    <a:pt x="0" y="1696"/>
                  </a:lnTo>
                  <a:cubicBezTo>
                    <a:pt x="0" y="1785"/>
                    <a:pt x="72" y="1857"/>
                    <a:pt x="161" y="1857"/>
                  </a:cubicBezTo>
                  <a:lnTo>
                    <a:pt x="803" y="1857"/>
                  </a:lnTo>
                  <a:cubicBezTo>
                    <a:pt x="875" y="1857"/>
                    <a:pt x="946" y="1803"/>
                    <a:pt x="964" y="1732"/>
                  </a:cubicBezTo>
                  <a:cubicBezTo>
                    <a:pt x="964" y="1625"/>
                    <a:pt x="892" y="1553"/>
                    <a:pt x="803" y="1553"/>
                  </a:cubicBezTo>
                  <a:lnTo>
                    <a:pt x="321" y="1553"/>
                  </a:lnTo>
                  <a:lnTo>
                    <a:pt x="321" y="1089"/>
                  </a:lnTo>
                  <a:lnTo>
                    <a:pt x="750" y="1089"/>
                  </a:lnTo>
                  <a:cubicBezTo>
                    <a:pt x="839" y="1089"/>
                    <a:pt x="910" y="1036"/>
                    <a:pt x="910" y="947"/>
                  </a:cubicBezTo>
                  <a:cubicBezTo>
                    <a:pt x="928" y="857"/>
                    <a:pt x="857" y="768"/>
                    <a:pt x="750" y="768"/>
                  </a:cubicBezTo>
                  <a:lnTo>
                    <a:pt x="321" y="768"/>
                  </a:lnTo>
                  <a:lnTo>
                    <a:pt x="321" y="322"/>
                  </a:lnTo>
                  <a:lnTo>
                    <a:pt x="803" y="322"/>
                  </a:lnTo>
                  <a:cubicBezTo>
                    <a:pt x="875" y="322"/>
                    <a:pt x="946" y="251"/>
                    <a:pt x="964" y="179"/>
                  </a:cubicBezTo>
                  <a:cubicBezTo>
                    <a:pt x="964" y="90"/>
                    <a:pt x="892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Google Shape;391;p45"/>
            <p:cNvSpPr/>
            <p:nvPr/>
          </p:nvSpPr>
          <p:spPr>
            <a:xfrm>
              <a:off x="1367280" y="4151520"/>
              <a:ext cx="84960" cy="135360"/>
            </a:xfrm>
            <a:custGeom>
              <a:avLst/>
              <a:gdLst/>
              <a:ahLst/>
              <a:cxnLst/>
              <a:rect l="l" t="t" r="r" b="b"/>
              <a:pathLst>
                <a:path w="1179" h="1875">
                  <a:moveTo>
                    <a:pt x="161" y="1"/>
                  </a:moveTo>
                  <a:cubicBezTo>
                    <a:pt x="72" y="1"/>
                    <a:pt x="1" y="90"/>
                    <a:pt x="1" y="179"/>
                  </a:cubicBezTo>
                  <a:cubicBezTo>
                    <a:pt x="18" y="251"/>
                    <a:pt x="90" y="322"/>
                    <a:pt x="161" y="322"/>
                  </a:cubicBezTo>
                  <a:lnTo>
                    <a:pt x="429" y="322"/>
                  </a:lnTo>
                  <a:lnTo>
                    <a:pt x="429" y="1714"/>
                  </a:lnTo>
                  <a:cubicBezTo>
                    <a:pt x="429" y="1785"/>
                    <a:pt x="482" y="1857"/>
                    <a:pt x="572" y="1874"/>
                  </a:cubicBezTo>
                  <a:cubicBezTo>
                    <a:pt x="661" y="1874"/>
                    <a:pt x="750" y="1803"/>
                    <a:pt x="750" y="1714"/>
                  </a:cubicBezTo>
                  <a:lnTo>
                    <a:pt x="750" y="322"/>
                  </a:lnTo>
                  <a:lnTo>
                    <a:pt x="1018" y="322"/>
                  </a:lnTo>
                  <a:cubicBezTo>
                    <a:pt x="1089" y="322"/>
                    <a:pt x="1160" y="251"/>
                    <a:pt x="1178" y="179"/>
                  </a:cubicBezTo>
                  <a:cubicBezTo>
                    <a:pt x="1178" y="90"/>
                    <a:pt x="1107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Google Shape;392;p45"/>
            <p:cNvSpPr/>
            <p:nvPr/>
          </p:nvSpPr>
          <p:spPr>
            <a:xfrm>
              <a:off x="1229040" y="4151520"/>
              <a:ext cx="133920" cy="135360"/>
            </a:xfrm>
            <a:custGeom>
              <a:avLst/>
              <a:gdLst/>
              <a:ahLst/>
              <a:cxnLst/>
              <a:rect l="l" t="t" r="r" b="b"/>
              <a:pathLst>
                <a:path w="1857" h="1875">
                  <a:moveTo>
                    <a:pt x="928" y="322"/>
                  </a:moveTo>
                  <a:cubicBezTo>
                    <a:pt x="1267" y="322"/>
                    <a:pt x="1553" y="590"/>
                    <a:pt x="1553" y="929"/>
                  </a:cubicBezTo>
                  <a:cubicBezTo>
                    <a:pt x="1553" y="1286"/>
                    <a:pt x="1267" y="1553"/>
                    <a:pt x="928" y="1553"/>
                  </a:cubicBezTo>
                  <a:cubicBezTo>
                    <a:pt x="589" y="1553"/>
                    <a:pt x="304" y="1286"/>
                    <a:pt x="304" y="929"/>
                  </a:cubicBezTo>
                  <a:cubicBezTo>
                    <a:pt x="304" y="590"/>
                    <a:pt x="589" y="322"/>
                    <a:pt x="928" y="322"/>
                  </a:cubicBezTo>
                  <a:close/>
                  <a:moveTo>
                    <a:pt x="928" y="1"/>
                  </a:moveTo>
                  <a:cubicBezTo>
                    <a:pt x="411" y="1"/>
                    <a:pt x="0" y="429"/>
                    <a:pt x="0" y="929"/>
                  </a:cubicBezTo>
                  <a:cubicBezTo>
                    <a:pt x="0" y="1446"/>
                    <a:pt x="411" y="1874"/>
                    <a:pt x="928" y="1874"/>
                  </a:cubicBezTo>
                  <a:cubicBezTo>
                    <a:pt x="1446" y="1874"/>
                    <a:pt x="1856" y="1446"/>
                    <a:pt x="1856" y="929"/>
                  </a:cubicBezTo>
                  <a:cubicBezTo>
                    <a:pt x="1856" y="429"/>
                    <a:pt x="1446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Google Shape;393;p45"/>
            <p:cNvSpPr/>
            <p:nvPr/>
          </p:nvSpPr>
          <p:spPr>
            <a:xfrm>
              <a:off x="1208520" y="4023720"/>
              <a:ext cx="95040" cy="90360"/>
            </a:xfrm>
            <a:custGeom>
              <a:avLst/>
              <a:gdLst/>
              <a:ahLst/>
              <a:cxnLst/>
              <a:rect l="l" t="t" r="r" b="b"/>
              <a:pathLst>
                <a:path w="1321" h="1252">
                  <a:moveTo>
                    <a:pt x="660" y="357"/>
                  </a:moveTo>
                  <a:lnTo>
                    <a:pt x="678" y="411"/>
                  </a:lnTo>
                  <a:cubicBezTo>
                    <a:pt x="732" y="500"/>
                    <a:pt x="803" y="554"/>
                    <a:pt x="892" y="554"/>
                  </a:cubicBezTo>
                  <a:lnTo>
                    <a:pt x="946" y="571"/>
                  </a:lnTo>
                  <a:lnTo>
                    <a:pt x="910" y="607"/>
                  </a:lnTo>
                  <a:cubicBezTo>
                    <a:pt x="839" y="678"/>
                    <a:pt x="803" y="768"/>
                    <a:pt x="821" y="857"/>
                  </a:cubicBezTo>
                  <a:lnTo>
                    <a:pt x="839" y="910"/>
                  </a:lnTo>
                  <a:lnTo>
                    <a:pt x="785" y="875"/>
                  </a:lnTo>
                  <a:cubicBezTo>
                    <a:pt x="749" y="857"/>
                    <a:pt x="705" y="848"/>
                    <a:pt x="660" y="848"/>
                  </a:cubicBezTo>
                  <a:cubicBezTo>
                    <a:pt x="616" y="848"/>
                    <a:pt x="571" y="857"/>
                    <a:pt x="535" y="875"/>
                  </a:cubicBezTo>
                  <a:lnTo>
                    <a:pt x="482" y="910"/>
                  </a:lnTo>
                  <a:lnTo>
                    <a:pt x="482" y="910"/>
                  </a:lnTo>
                  <a:lnTo>
                    <a:pt x="500" y="857"/>
                  </a:lnTo>
                  <a:cubicBezTo>
                    <a:pt x="500" y="768"/>
                    <a:pt x="482" y="678"/>
                    <a:pt x="410" y="607"/>
                  </a:cubicBezTo>
                  <a:lnTo>
                    <a:pt x="375" y="571"/>
                  </a:lnTo>
                  <a:lnTo>
                    <a:pt x="428" y="554"/>
                  </a:lnTo>
                  <a:cubicBezTo>
                    <a:pt x="517" y="554"/>
                    <a:pt x="589" y="500"/>
                    <a:pt x="642" y="411"/>
                  </a:cubicBezTo>
                  <a:lnTo>
                    <a:pt x="660" y="357"/>
                  </a:lnTo>
                  <a:close/>
                  <a:moveTo>
                    <a:pt x="660" y="0"/>
                  </a:moveTo>
                  <a:cubicBezTo>
                    <a:pt x="553" y="0"/>
                    <a:pt x="464" y="54"/>
                    <a:pt x="410" y="143"/>
                  </a:cubicBezTo>
                  <a:lnTo>
                    <a:pt x="357" y="250"/>
                  </a:lnTo>
                  <a:lnTo>
                    <a:pt x="250" y="268"/>
                  </a:lnTo>
                  <a:cubicBezTo>
                    <a:pt x="143" y="286"/>
                    <a:pt x="54" y="357"/>
                    <a:pt x="18" y="464"/>
                  </a:cubicBezTo>
                  <a:cubicBezTo>
                    <a:pt x="0" y="554"/>
                    <a:pt x="18" y="661"/>
                    <a:pt x="89" y="732"/>
                  </a:cubicBezTo>
                  <a:lnTo>
                    <a:pt x="178" y="821"/>
                  </a:lnTo>
                  <a:lnTo>
                    <a:pt x="161" y="928"/>
                  </a:lnTo>
                  <a:cubicBezTo>
                    <a:pt x="143" y="1035"/>
                    <a:pt x="178" y="1142"/>
                    <a:pt x="268" y="1196"/>
                  </a:cubicBezTo>
                  <a:cubicBezTo>
                    <a:pt x="321" y="1232"/>
                    <a:pt x="375" y="1249"/>
                    <a:pt x="428" y="1249"/>
                  </a:cubicBezTo>
                  <a:cubicBezTo>
                    <a:pt x="464" y="1249"/>
                    <a:pt x="517" y="1249"/>
                    <a:pt x="553" y="1214"/>
                  </a:cubicBezTo>
                  <a:lnTo>
                    <a:pt x="660" y="1160"/>
                  </a:lnTo>
                  <a:lnTo>
                    <a:pt x="767" y="1214"/>
                  </a:lnTo>
                  <a:cubicBezTo>
                    <a:pt x="809" y="1239"/>
                    <a:pt x="854" y="1252"/>
                    <a:pt x="899" y="1252"/>
                  </a:cubicBezTo>
                  <a:cubicBezTo>
                    <a:pt x="952" y="1252"/>
                    <a:pt x="1005" y="1234"/>
                    <a:pt x="1053" y="1196"/>
                  </a:cubicBezTo>
                  <a:cubicBezTo>
                    <a:pt x="1142" y="1142"/>
                    <a:pt x="1178" y="1035"/>
                    <a:pt x="1160" y="928"/>
                  </a:cubicBezTo>
                  <a:lnTo>
                    <a:pt x="1142" y="821"/>
                  </a:lnTo>
                  <a:lnTo>
                    <a:pt x="1231" y="732"/>
                  </a:lnTo>
                  <a:cubicBezTo>
                    <a:pt x="1303" y="661"/>
                    <a:pt x="1320" y="554"/>
                    <a:pt x="1285" y="464"/>
                  </a:cubicBezTo>
                  <a:cubicBezTo>
                    <a:pt x="1267" y="357"/>
                    <a:pt x="1178" y="286"/>
                    <a:pt x="1071" y="268"/>
                  </a:cubicBezTo>
                  <a:lnTo>
                    <a:pt x="964" y="250"/>
                  </a:lnTo>
                  <a:lnTo>
                    <a:pt x="910" y="143"/>
                  </a:lnTo>
                  <a:cubicBezTo>
                    <a:pt x="856" y="54"/>
                    <a:pt x="767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Google Shape;394;p45"/>
            <p:cNvSpPr/>
            <p:nvPr/>
          </p:nvSpPr>
          <p:spPr>
            <a:xfrm>
              <a:off x="1317960" y="4023720"/>
              <a:ext cx="96480" cy="90360"/>
            </a:xfrm>
            <a:custGeom>
              <a:avLst/>
              <a:gdLst/>
              <a:ahLst/>
              <a:cxnLst/>
              <a:rect l="l" t="t" r="r" b="b"/>
              <a:pathLst>
                <a:path w="1339" h="1252">
                  <a:moveTo>
                    <a:pt x="661" y="357"/>
                  </a:moveTo>
                  <a:lnTo>
                    <a:pt x="696" y="411"/>
                  </a:lnTo>
                  <a:cubicBezTo>
                    <a:pt x="732" y="500"/>
                    <a:pt x="804" y="554"/>
                    <a:pt x="893" y="554"/>
                  </a:cubicBezTo>
                  <a:lnTo>
                    <a:pt x="946" y="571"/>
                  </a:lnTo>
                  <a:lnTo>
                    <a:pt x="911" y="607"/>
                  </a:lnTo>
                  <a:cubicBezTo>
                    <a:pt x="857" y="678"/>
                    <a:pt x="821" y="768"/>
                    <a:pt x="839" y="857"/>
                  </a:cubicBezTo>
                  <a:lnTo>
                    <a:pt x="839" y="910"/>
                  </a:lnTo>
                  <a:lnTo>
                    <a:pt x="804" y="875"/>
                  </a:lnTo>
                  <a:cubicBezTo>
                    <a:pt x="759" y="857"/>
                    <a:pt x="714" y="848"/>
                    <a:pt x="670" y="848"/>
                  </a:cubicBezTo>
                  <a:cubicBezTo>
                    <a:pt x="625" y="848"/>
                    <a:pt x="581" y="857"/>
                    <a:pt x="536" y="875"/>
                  </a:cubicBezTo>
                  <a:lnTo>
                    <a:pt x="482" y="910"/>
                  </a:lnTo>
                  <a:lnTo>
                    <a:pt x="500" y="857"/>
                  </a:lnTo>
                  <a:cubicBezTo>
                    <a:pt x="518" y="768"/>
                    <a:pt x="482" y="678"/>
                    <a:pt x="429" y="607"/>
                  </a:cubicBezTo>
                  <a:lnTo>
                    <a:pt x="375" y="571"/>
                  </a:lnTo>
                  <a:lnTo>
                    <a:pt x="447" y="554"/>
                  </a:lnTo>
                  <a:cubicBezTo>
                    <a:pt x="518" y="554"/>
                    <a:pt x="607" y="500"/>
                    <a:pt x="643" y="411"/>
                  </a:cubicBezTo>
                  <a:lnTo>
                    <a:pt x="661" y="357"/>
                  </a:lnTo>
                  <a:close/>
                  <a:moveTo>
                    <a:pt x="661" y="0"/>
                  </a:moveTo>
                  <a:cubicBezTo>
                    <a:pt x="572" y="0"/>
                    <a:pt x="465" y="54"/>
                    <a:pt x="429" y="143"/>
                  </a:cubicBezTo>
                  <a:lnTo>
                    <a:pt x="375" y="250"/>
                  </a:lnTo>
                  <a:lnTo>
                    <a:pt x="250" y="268"/>
                  </a:lnTo>
                  <a:cubicBezTo>
                    <a:pt x="161" y="286"/>
                    <a:pt x="72" y="357"/>
                    <a:pt x="36" y="464"/>
                  </a:cubicBezTo>
                  <a:cubicBezTo>
                    <a:pt x="1" y="554"/>
                    <a:pt x="36" y="661"/>
                    <a:pt x="108" y="732"/>
                  </a:cubicBezTo>
                  <a:lnTo>
                    <a:pt x="197" y="821"/>
                  </a:lnTo>
                  <a:lnTo>
                    <a:pt x="161" y="928"/>
                  </a:lnTo>
                  <a:cubicBezTo>
                    <a:pt x="143" y="1035"/>
                    <a:pt x="197" y="1142"/>
                    <a:pt x="286" y="1196"/>
                  </a:cubicBezTo>
                  <a:cubicBezTo>
                    <a:pt x="322" y="1232"/>
                    <a:pt x="375" y="1249"/>
                    <a:pt x="429" y="1249"/>
                  </a:cubicBezTo>
                  <a:cubicBezTo>
                    <a:pt x="482" y="1249"/>
                    <a:pt x="518" y="1249"/>
                    <a:pt x="572" y="1214"/>
                  </a:cubicBezTo>
                  <a:lnTo>
                    <a:pt x="661" y="1160"/>
                  </a:lnTo>
                  <a:lnTo>
                    <a:pt x="768" y="1214"/>
                  </a:lnTo>
                  <a:cubicBezTo>
                    <a:pt x="809" y="1239"/>
                    <a:pt x="858" y="1252"/>
                    <a:pt x="906" y="1252"/>
                  </a:cubicBezTo>
                  <a:cubicBezTo>
                    <a:pt x="961" y="1252"/>
                    <a:pt x="1015" y="1234"/>
                    <a:pt x="1053" y="1196"/>
                  </a:cubicBezTo>
                  <a:cubicBezTo>
                    <a:pt x="1143" y="1142"/>
                    <a:pt x="1178" y="1035"/>
                    <a:pt x="1160" y="928"/>
                  </a:cubicBezTo>
                  <a:lnTo>
                    <a:pt x="1143" y="821"/>
                  </a:lnTo>
                  <a:lnTo>
                    <a:pt x="1232" y="732"/>
                  </a:lnTo>
                  <a:cubicBezTo>
                    <a:pt x="1303" y="661"/>
                    <a:pt x="1339" y="554"/>
                    <a:pt x="1303" y="464"/>
                  </a:cubicBezTo>
                  <a:cubicBezTo>
                    <a:pt x="1267" y="357"/>
                    <a:pt x="1178" y="286"/>
                    <a:pt x="1089" y="268"/>
                  </a:cubicBezTo>
                  <a:lnTo>
                    <a:pt x="964" y="250"/>
                  </a:lnTo>
                  <a:lnTo>
                    <a:pt x="911" y="143"/>
                  </a:lnTo>
                  <a:cubicBezTo>
                    <a:pt x="875" y="54"/>
                    <a:pt x="768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Google Shape;395;p45"/>
            <p:cNvSpPr/>
            <p:nvPr/>
          </p:nvSpPr>
          <p:spPr>
            <a:xfrm>
              <a:off x="1429200" y="4023720"/>
              <a:ext cx="95040" cy="90360"/>
            </a:xfrm>
            <a:custGeom>
              <a:avLst/>
              <a:gdLst/>
              <a:ahLst/>
              <a:cxnLst/>
              <a:rect l="l" t="t" r="r" b="b"/>
              <a:pathLst>
                <a:path w="1321" h="1252">
                  <a:moveTo>
                    <a:pt x="660" y="357"/>
                  </a:moveTo>
                  <a:lnTo>
                    <a:pt x="678" y="411"/>
                  </a:lnTo>
                  <a:cubicBezTo>
                    <a:pt x="732" y="500"/>
                    <a:pt x="803" y="554"/>
                    <a:pt x="892" y="554"/>
                  </a:cubicBezTo>
                  <a:lnTo>
                    <a:pt x="946" y="571"/>
                  </a:lnTo>
                  <a:lnTo>
                    <a:pt x="910" y="607"/>
                  </a:lnTo>
                  <a:cubicBezTo>
                    <a:pt x="839" y="678"/>
                    <a:pt x="803" y="768"/>
                    <a:pt x="821" y="857"/>
                  </a:cubicBezTo>
                  <a:lnTo>
                    <a:pt x="839" y="910"/>
                  </a:lnTo>
                  <a:lnTo>
                    <a:pt x="839" y="910"/>
                  </a:lnTo>
                  <a:lnTo>
                    <a:pt x="785" y="875"/>
                  </a:lnTo>
                  <a:cubicBezTo>
                    <a:pt x="749" y="857"/>
                    <a:pt x="705" y="848"/>
                    <a:pt x="660" y="848"/>
                  </a:cubicBezTo>
                  <a:cubicBezTo>
                    <a:pt x="616" y="848"/>
                    <a:pt x="571" y="857"/>
                    <a:pt x="535" y="875"/>
                  </a:cubicBezTo>
                  <a:lnTo>
                    <a:pt x="482" y="910"/>
                  </a:lnTo>
                  <a:lnTo>
                    <a:pt x="482" y="910"/>
                  </a:lnTo>
                  <a:lnTo>
                    <a:pt x="500" y="857"/>
                  </a:lnTo>
                  <a:cubicBezTo>
                    <a:pt x="500" y="768"/>
                    <a:pt x="482" y="678"/>
                    <a:pt x="410" y="607"/>
                  </a:cubicBezTo>
                  <a:lnTo>
                    <a:pt x="375" y="571"/>
                  </a:lnTo>
                  <a:lnTo>
                    <a:pt x="428" y="554"/>
                  </a:lnTo>
                  <a:cubicBezTo>
                    <a:pt x="518" y="554"/>
                    <a:pt x="589" y="500"/>
                    <a:pt x="642" y="411"/>
                  </a:cubicBezTo>
                  <a:lnTo>
                    <a:pt x="660" y="357"/>
                  </a:lnTo>
                  <a:close/>
                  <a:moveTo>
                    <a:pt x="660" y="0"/>
                  </a:moveTo>
                  <a:cubicBezTo>
                    <a:pt x="553" y="0"/>
                    <a:pt x="464" y="54"/>
                    <a:pt x="410" y="143"/>
                  </a:cubicBezTo>
                  <a:lnTo>
                    <a:pt x="357" y="250"/>
                  </a:lnTo>
                  <a:lnTo>
                    <a:pt x="250" y="268"/>
                  </a:lnTo>
                  <a:cubicBezTo>
                    <a:pt x="143" y="286"/>
                    <a:pt x="54" y="357"/>
                    <a:pt x="18" y="464"/>
                  </a:cubicBezTo>
                  <a:cubicBezTo>
                    <a:pt x="0" y="554"/>
                    <a:pt x="18" y="661"/>
                    <a:pt x="89" y="732"/>
                  </a:cubicBezTo>
                  <a:lnTo>
                    <a:pt x="179" y="821"/>
                  </a:lnTo>
                  <a:lnTo>
                    <a:pt x="161" y="928"/>
                  </a:lnTo>
                  <a:cubicBezTo>
                    <a:pt x="143" y="1035"/>
                    <a:pt x="179" y="1142"/>
                    <a:pt x="268" y="1196"/>
                  </a:cubicBezTo>
                  <a:cubicBezTo>
                    <a:pt x="321" y="1232"/>
                    <a:pt x="375" y="1249"/>
                    <a:pt x="428" y="1249"/>
                  </a:cubicBezTo>
                  <a:cubicBezTo>
                    <a:pt x="464" y="1249"/>
                    <a:pt x="518" y="1249"/>
                    <a:pt x="553" y="1214"/>
                  </a:cubicBezTo>
                  <a:lnTo>
                    <a:pt x="660" y="1160"/>
                  </a:lnTo>
                  <a:lnTo>
                    <a:pt x="767" y="1214"/>
                  </a:lnTo>
                  <a:cubicBezTo>
                    <a:pt x="809" y="1239"/>
                    <a:pt x="854" y="1252"/>
                    <a:pt x="900" y="1252"/>
                  </a:cubicBezTo>
                  <a:cubicBezTo>
                    <a:pt x="952" y="1252"/>
                    <a:pt x="1005" y="1234"/>
                    <a:pt x="1053" y="1196"/>
                  </a:cubicBezTo>
                  <a:cubicBezTo>
                    <a:pt x="1142" y="1142"/>
                    <a:pt x="1178" y="1035"/>
                    <a:pt x="1160" y="928"/>
                  </a:cubicBezTo>
                  <a:lnTo>
                    <a:pt x="1142" y="821"/>
                  </a:lnTo>
                  <a:lnTo>
                    <a:pt x="1231" y="732"/>
                  </a:lnTo>
                  <a:cubicBezTo>
                    <a:pt x="1303" y="661"/>
                    <a:pt x="1320" y="554"/>
                    <a:pt x="1285" y="464"/>
                  </a:cubicBezTo>
                  <a:cubicBezTo>
                    <a:pt x="1267" y="357"/>
                    <a:pt x="1178" y="286"/>
                    <a:pt x="1071" y="268"/>
                  </a:cubicBezTo>
                  <a:lnTo>
                    <a:pt x="964" y="250"/>
                  </a:lnTo>
                  <a:lnTo>
                    <a:pt x="910" y="143"/>
                  </a:lnTo>
                  <a:cubicBezTo>
                    <a:pt x="857" y="54"/>
                    <a:pt x="767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Google Shape;396;p45"/>
            <p:cNvSpPr/>
            <p:nvPr/>
          </p:nvSpPr>
          <p:spPr>
            <a:xfrm>
              <a:off x="1625400" y="4076640"/>
              <a:ext cx="25560" cy="21600"/>
            </a:xfrm>
            <a:custGeom>
              <a:avLst/>
              <a:gdLst/>
              <a:ahLst/>
              <a:cxnLst/>
              <a:rect l="l" t="t" r="r" b="b"/>
              <a:pathLst>
                <a:path w="358" h="304">
                  <a:moveTo>
                    <a:pt x="161" y="0"/>
                  </a:moveTo>
                  <a:cubicBezTo>
                    <a:pt x="89" y="0"/>
                    <a:pt x="18" y="54"/>
                    <a:pt x="0" y="125"/>
                  </a:cubicBezTo>
                  <a:cubicBezTo>
                    <a:pt x="0" y="232"/>
                    <a:pt x="72" y="303"/>
                    <a:pt x="161" y="303"/>
                  </a:cubicBezTo>
                  <a:lnTo>
                    <a:pt x="196" y="303"/>
                  </a:lnTo>
                  <a:cubicBezTo>
                    <a:pt x="268" y="303"/>
                    <a:pt x="339" y="250"/>
                    <a:pt x="357" y="178"/>
                  </a:cubicBezTo>
                  <a:cubicBezTo>
                    <a:pt x="357" y="71"/>
                    <a:pt x="286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Google Shape;397;p45"/>
            <p:cNvSpPr/>
            <p:nvPr/>
          </p:nvSpPr>
          <p:spPr>
            <a:xfrm>
              <a:off x="1625400" y="4338720"/>
              <a:ext cx="25560" cy="23040"/>
            </a:xfrm>
            <a:custGeom>
              <a:avLst/>
              <a:gdLst/>
              <a:ahLst/>
              <a:cxnLst/>
              <a:rect l="l" t="t" r="r" b="b"/>
              <a:pathLst>
                <a:path w="358" h="322">
                  <a:moveTo>
                    <a:pt x="161" y="0"/>
                  </a:moveTo>
                  <a:cubicBezTo>
                    <a:pt x="89" y="0"/>
                    <a:pt x="18" y="54"/>
                    <a:pt x="0" y="143"/>
                  </a:cubicBezTo>
                  <a:cubicBezTo>
                    <a:pt x="0" y="232"/>
                    <a:pt x="72" y="321"/>
                    <a:pt x="161" y="321"/>
                  </a:cubicBezTo>
                  <a:lnTo>
                    <a:pt x="196" y="321"/>
                  </a:lnTo>
                  <a:cubicBezTo>
                    <a:pt x="268" y="321"/>
                    <a:pt x="339" y="250"/>
                    <a:pt x="357" y="179"/>
                  </a:cubicBezTo>
                  <a:cubicBezTo>
                    <a:pt x="357" y="89"/>
                    <a:pt x="286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Google Shape;398;p45"/>
            <p:cNvSpPr/>
            <p:nvPr/>
          </p:nvSpPr>
          <p:spPr>
            <a:xfrm>
              <a:off x="1080720" y="4076640"/>
              <a:ext cx="27000" cy="21600"/>
            </a:xfrm>
            <a:custGeom>
              <a:avLst/>
              <a:gdLst/>
              <a:ahLst/>
              <a:cxnLst/>
              <a:rect l="l" t="t" r="r" b="b"/>
              <a:pathLst>
                <a:path w="376" h="304">
                  <a:moveTo>
                    <a:pt x="179" y="0"/>
                  </a:moveTo>
                  <a:cubicBezTo>
                    <a:pt x="108" y="0"/>
                    <a:pt x="36" y="54"/>
                    <a:pt x="18" y="125"/>
                  </a:cubicBezTo>
                  <a:cubicBezTo>
                    <a:pt x="1" y="232"/>
                    <a:pt x="90" y="303"/>
                    <a:pt x="179" y="303"/>
                  </a:cubicBezTo>
                  <a:lnTo>
                    <a:pt x="215" y="303"/>
                  </a:lnTo>
                  <a:cubicBezTo>
                    <a:pt x="286" y="303"/>
                    <a:pt x="357" y="250"/>
                    <a:pt x="375" y="178"/>
                  </a:cubicBezTo>
                  <a:cubicBezTo>
                    <a:pt x="375" y="71"/>
                    <a:pt x="30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Google Shape;399;p45"/>
            <p:cNvSpPr/>
            <p:nvPr/>
          </p:nvSpPr>
          <p:spPr>
            <a:xfrm>
              <a:off x="1080720" y="4338720"/>
              <a:ext cx="27000" cy="23040"/>
            </a:xfrm>
            <a:custGeom>
              <a:avLst/>
              <a:gdLst/>
              <a:ahLst/>
              <a:cxnLst/>
              <a:rect l="l" t="t" r="r" b="b"/>
              <a:pathLst>
                <a:path w="376" h="322">
                  <a:moveTo>
                    <a:pt x="179" y="0"/>
                  </a:moveTo>
                  <a:cubicBezTo>
                    <a:pt x="108" y="0"/>
                    <a:pt x="36" y="54"/>
                    <a:pt x="18" y="143"/>
                  </a:cubicBezTo>
                  <a:cubicBezTo>
                    <a:pt x="1" y="232"/>
                    <a:pt x="90" y="321"/>
                    <a:pt x="179" y="321"/>
                  </a:cubicBezTo>
                  <a:lnTo>
                    <a:pt x="215" y="321"/>
                  </a:lnTo>
                  <a:cubicBezTo>
                    <a:pt x="286" y="321"/>
                    <a:pt x="357" y="268"/>
                    <a:pt x="375" y="179"/>
                  </a:cubicBezTo>
                  <a:cubicBezTo>
                    <a:pt x="375" y="89"/>
                    <a:pt x="30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Google Shape;400;p45"/>
            <p:cNvSpPr/>
            <p:nvPr/>
          </p:nvSpPr>
          <p:spPr>
            <a:xfrm>
              <a:off x="1248480" y="4327200"/>
              <a:ext cx="235800" cy="79560"/>
            </a:xfrm>
            <a:custGeom>
              <a:avLst/>
              <a:gdLst/>
              <a:ahLst/>
              <a:cxnLst/>
              <a:rect l="l" t="t" r="r" b="b"/>
              <a:pathLst>
                <a:path w="3266" h="1107">
                  <a:moveTo>
                    <a:pt x="303" y="0"/>
                  </a:moveTo>
                  <a:cubicBezTo>
                    <a:pt x="143" y="0"/>
                    <a:pt x="0" y="125"/>
                    <a:pt x="0" y="286"/>
                  </a:cubicBezTo>
                  <a:lnTo>
                    <a:pt x="0" y="946"/>
                  </a:lnTo>
                  <a:cubicBezTo>
                    <a:pt x="0" y="1035"/>
                    <a:pt x="71" y="1107"/>
                    <a:pt x="179" y="1107"/>
                  </a:cubicBezTo>
                  <a:lnTo>
                    <a:pt x="1517" y="1107"/>
                  </a:lnTo>
                  <a:cubicBezTo>
                    <a:pt x="1552" y="1107"/>
                    <a:pt x="1570" y="1089"/>
                    <a:pt x="1588" y="1071"/>
                  </a:cubicBezTo>
                  <a:cubicBezTo>
                    <a:pt x="1695" y="946"/>
                    <a:pt x="1606" y="786"/>
                    <a:pt x="1481" y="786"/>
                  </a:cubicBezTo>
                  <a:lnTo>
                    <a:pt x="321" y="786"/>
                  </a:lnTo>
                  <a:lnTo>
                    <a:pt x="321" y="304"/>
                  </a:lnTo>
                  <a:lnTo>
                    <a:pt x="2944" y="304"/>
                  </a:lnTo>
                  <a:lnTo>
                    <a:pt x="2944" y="786"/>
                  </a:lnTo>
                  <a:lnTo>
                    <a:pt x="2123" y="786"/>
                  </a:lnTo>
                  <a:cubicBezTo>
                    <a:pt x="2034" y="786"/>
                    <a:pt x="1963" y="839"/>
                    <a:pt x="1963" y="928"/>
                  </a:cubicBezTo>
                  <a:cubicBezTo>
                    <a:pt x="1945" y="1018"/>
                    <a:pt x="2016" y="1107"/>
                    <a:pt x="2123" y="1107"/>
                  </a:cubicBezTo>
                  <a:lnTo>
                    <a:pt x="2980" y="1107"/>
                  </a:lnTo>
                  <a:cubicBezTo>
                    <a:pt x="3140" y="1107"/>
                    <a:pt x="3265" y="982"/>
                    <a:pt x="3265" y="821"/>
                  </a:cubicBezTo>
                  <a:lnTo>
                    <a:pt x="3265" y="286"/>
                  </a:lnTo>
                  <a:cubicBezTo>
                    <a:pt x="3265" y="125"/>
                    <a:pt x="3140" y="0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Google Shape;401;p45"/>
            <p:cNvSpPr/>
            <p:nvPr/>
          </p:nvSpPr>
          <p:spPr>
            <a:xfrm>
              <a:off x="942480" y="3946320"/>
              <a:ext cx="772920" cy="544320"/>
            </a:xfrm>
            <a:custGeom>
              <a:avLst/>
              <a:gdLst/>
              <a:ahLst/>
              <a:cxnLst/>
              <a:rect l="l" t="t" r="r" b="b"/>
              <a:pathLst>
                <a:path w="10689" h="7531">
                  <a:moveTo>
                    <a:pt x="1035" y="2499"/>
                  </a:moveTo>
                  <a:lnTo>
                    <a:pt x="1035" y="5318"/>
                  </a:lnTo>
                  <a:lnTo>
                    <a:pt x="304" y="5318"/>
                  </a:lnTo>
                  <a:lnTo>
                    <a:pt x="304" y="2499"/>
                  </a:lnTo>
                  <a:close/>
                  <a:moveTo>
                    <a:pt x="5871" y="1"/>
                  </a:moveTo>
                  <a:cubicBezTo>
                    <a:pt x="5425" y="1"/>
                    <a:pt x="5014" y="54"/>
                    <a:pt x="4622" y="162"/>
                  </a:cubicBezTo>
                  <a:cubicBezTo>
                    <a:pt x="4550" y="179"/>
                    <a:pt x="4515" y="233"/>
                    <a:pt x="4515" y="304"/>
                  </a:cubicBezTo>
                  <a:cubicBezTo>
                    <a:pt x="4499" y="395"/>
                    <a:pt x="4574" y="473"/>
                    <a:pt x="4662" y="473"/>
                  </a:cubicBezTo>
                  <a:cubicBezTo>
                    <a:pt x="4678" y="473"/>
                    <a:pt x="4695" y="470"/>
                    <a:pt x="4711" y="465"/>
                  </a:cubicBezTo>
                  <a:cubicBezTo>
                    <a:pt x="5068" y="376"/>
                    <a:pt x="5460" y="322"/>
                    <a:pt x="5871" y="322"/>
                  </a:cubicBezTo>
                  <a:cubicBezTo>
                    <a:pt x="6870" y="322"/>
                    <a:pt x="7798" y="625"/>
                    <a:pt x="8244" y="1107"/>
                  </a:cubicBezTo>
                  <a:cubicBezTo>
                    <a:pt x="8458" y="1357"/>
                    <a:pt x="8761" y="1482"/>
                    <a:pt x="9082" y="1482"/>
                  </a:cubicBezTo>
                  <a:lnTo>
                    <a:pt x="10206" y="1482"/>
                  </a:lnTo>
                  <a:cubicBezTo>
                    <a:pt x="10296" y="1482"/>
                    <a:pt x="10367" y="1535"/>
                    <a:pt x="10367" y="1607"/>
                  </a:cubicBezTo>
                  <a:lnTo>
                    <a:pt x="10367" y="5925"/>
                  </a:lnTo>
                  <a:cubicBezTo>
                    <a:pt x="10367" y="5996"/>
                    <a:pt x="10296" y="6050"/>
                    <a:pt x="10206" y="6050"/>
                  </a:cubicBezTo>
                  <a:lnTo>
                    <a:pt x="9082" y="6050"/>
                  </a:lnTo>
                  <a:cubicBezTo>
                    <a:pt x="8761" y="6050"/>
                    <a:pt x="8440" y="6192"/>
                    <a:pt x="8226" y="6424"/>
                  </a:cubicBezTo>
                  <a:cubicBezTo>
                    <a:pt x="7798" y="6906"/>
                    <a:pt x="6870" y="7227"/>
                    <a:pt x="5871" y="7227"/>
                  </a:cubicBezTo>
                  <a:cubicBezTo>
                    <a:pt x="4871" y="7227"/>
                    <a:pt x="3926" y="6906"/>
                    <a:pt x="3498" y="6424"/>
                  </a:cubicBezTo>
                  <a:cubicBezTo>
                    <a:pt x="3283" y="6192"/>
                    <a:pt x="2962" y="6050"/>
                    <a:pt x="2641" y="6050"/>
                  </a:cubicBezTo>
                  <a:lnTo>
                    <a:pt x="1517" y="6050"/>
                  </a:lnTo>
                  <a:cubicBezTo>
                    <a:pt x="1428" y="6050"/>
                    <a:pt x="1356" y="5996"/>
                    <a:pt x="1356" y="5925"/>
                  </a:cubicBezTo>
                  <a:lnTo>
                    <a:pt x="1356" y="1607"/>
                  </a:lnTo>
                  <a:cubicBezTo>
                    <a:pt x="1356" y="1535"/>
                    <a:pt x="1428" y="1482"/>
                    <a:pt x="1517" y="1482"/>
                  </a:cubicBezTo>
                  <a:lnTo>
                    <a:pt x="2641" y="1482"/>
                  </a:lnTo>
                  <a:cubicBezTo>
                    <a:pt x="2962" y="1482"/>
                    <a:pt x="3283" y="1357"/>
                    <a:pt x="3498" y="1107"/>
                  </a:cubicBezTo>
                  <a:cubicBezTo>
                    <a:pt x="3640" y="947"/>
                    <a:pt x="3854" y="804"/>
                    <a:pt x="4122" y="679"/>
                  </a:cubicBezTo>
                  <a:cubicBezTo>
                    <a:pt x="4193" y="643"/>
                    <a:pt x="4229" y="554"/>
                    <a:pt x="4211" y="483"/>
                  </a:cubicBezTo>
                  <a:cubicBezTo>
                    <a:pt x="4185" y="418"/>
                    <a:pt x="4131" y="372"/>
                    <a:pt x="4070" y="372"/>
                  </a:cubicBezTo>
                  <a:cubicBezTo>
                    <a:pt x="4046" y="372"/>
                    <a:pt x="4022" y="379"/>
                    <a:pt x="3997" y="393"/>
                  </a:cubicBezTo>
                  <a:cubicBezTo>
                    <a:pt x="3694" y="536"/>
                    <a:pt x="3444" y="697"/>
                    <a:pt x="3266" y="911"/>
                  </a:cubicBezTo>
                  <a:cubicBezTo>
                    <a:pt x="3105" y="1071"/>
                    <a:pt x="2873" y="1179"/>
                    <a:pt x="2641" y="1179"/>
                  </a:cubicBezTo>
                  <a:lnTo>
                    <a:pt x="1517" y="1179"/>
                  </a:lnTo>
                  <a:cubicBezTo>
                    <a:pt x="1249" y="1179"/>
                    <a:pt x="1035" y="1375"/>
                    <a:pt x="1035" y="1607"/>
                  </a:cubicBezTo>
                  <a:lnTo>
                    <a:pt x="1035" y="2178"/>
                  </a:lnTo>
                  <a:lnTo>
                    <a:pt x="304" y="2178"/>
                  </a:lnTo>
                  <a:lnTo>
                    <a:pt x="304" y="554"/>
                  </a:lnTo>
                  <a:cubicBezTo>
                    <a:pt x="304" y="483"/>
                    <a:pt x="268" y="411"/>
                    <a:pt x="197" y="393"/>
                  </a:cubicBezTo>
                  <a:cubicBezTo>
                    <a:pt x="186" y="392"/>
                    <a:pt x="175" y="391"/>
                    <a:pt x="164" y="391"/>
                  </a:cubicBezTo>
                  <a:cubicBezTo>
                    <a:pt x="72" y="391"/>
                    <a:pt x="0" y="458"/>
                    <a:pt x="0" y="554"/>
                  </a:cubicBezTo>
                  <a:lnTo>
                    <a:pt x="0" y="7263"/>
                  </a:lnTo>
                  <a:cubicBezTo>
                    <a:pt x="0" y="7334"/>
                    <a:pt x="54" y="7406"/>
                    <a:pt x="125" y="7406"/>
                  </a:cubicBezTo>
                  <a:cubicBezTo>
                    <a:pt x="139" y="7411"/>
                    <a:pt x="153" y="7414"/>
                    <a:pt x="166" y="7414"/>
                  </a:cubicBezTo>
                  <a:cubicBezTo>
                    <a:pt x="240" y="7414"/>
                    <a:pt x="304" y="7338"/>
                    <a:pt x="304" y="7263"/>
                  </a:cubicBezTo>
                  <a:lnTo>
                    <a:pt x="304" y="5639"/>
                  </a:lnTo>
                  <a:lnTo>
                    <a:pt x="1035" y="5639"/>
                  </a:lnTo>
                  <a:lnTo>
                    <a:pt x="1035" y="5925"/>
                  </a:lnTo>
                  <a:cubicBezTo>
                    <a:pt x="1035" y="6174"/>
                    <a:pt x="1249" y="6371"/>
                    <a:pt x="1517" y="6371"/>
                  </a:cubicBezTo>
                  <a:lnTo>
                    <a:pt x="2641" y="6371"/>
                  </a:lnTo>
                  <a:cubicBezTo>
                    <a:pt x="2891" y="6371"/>
                    <a:pt x="3105" y="6460"/>
                    <a:pt x="3266" y="6638"/>
                  </a:cubicBezTo>
                  <a:cubicBezTo>
                    <a:pt x="3765" y="7191"/>
                    <a:pt x="4764" y="7531"/>
                    <a:pt x="5871" y="7531"/>
                  </a:cubicBezTo>
                  <a:cubicBezTo>
                    <a:pt x="6959" y="7531"/>
                    <a:pt x="7958" y="7191"/>
                    <a:pt x="8458" y="6638"/>
                  </a:cubicBezTo>
                  <a:cubicBezTo>
                    <a:pt x="8618" y="6460"/>
                    <a:pt x="8850" y="6371"/>
                    <a:pt x="9082" y="6371"/>
                  </a:cubicBezTo>
                  <a:lnTo>
                    <a:pt x="10206" y="6371"/>
                  </a:lnTo>
                  <a:cubicBezTo>
                    <a:pt x="10474" y="6371"/>
                    <a:pt x="10688" y="6174"/>
                    <a:pt x="10688" y="5925"/>
                  </a:cubicBezTo>
                  <a:lnTo>
                    <a:pt x="10688" y="1607"/>
                  </a:lnTo>
                  <a:cubicBezTo>
                    <a:pt x="10688" y="1375"/>
                    <a:pt x="10474" y="1179"/>
                    <a:pt x="10206" y="1179"/>
                  </a:cubicBezTo>
                  <a:lnTo>
                    <a:pt x="9082" y="1179"/>
                  </a:lnTo>
                  <a:cubicBezTo>
                    <a:pt x="8850" y="1179"/>
                    <a:pt x="8618" y="1071"/>
                    <a:pt x="8458" y="911"/>
                  </a:cubicBezTo>
                  <a:cubicBezTo>
                    <a:pt x="7958" y="358"/>
                    <a:pt x="6959" y="1"/>
                    <a:pt x="587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406;p46"/>
          <p:cNvPicPr/>
          <p:nvPr/>
        </p:nvPicPr>
        <p:blipFill>
          <a:blip r:embed="rId2"/>
          <a:srcRect l="4424" t="18402" r="46101"/>
          <a:stretch/>
        </p:blipFill>
        <p:spPr>
          <a:xfrm>
            <a:off x="127080" y="136080"/>
            <a:ext cx="4435920" cy="4875840"/>
          </a:xfrm>
          <a:prstGeom prst="rect">
            <a:avLst/>
          </a:prstGeom>
          <a:ln w="0">
            <a:noFill/>
          </a:ln>
        </p:spPr>
      </p:pic>
      <p:sp>
        <p:nvSpPr>
          <p:cNvPr id="725" name="Google Shape;407;p46"/>
          <p:cNvSpPr/>
          <p:nvPr/>
        </p:nvSpPr>
        <p:spPr>
          <a:xfrm rot="10800000">
            <a:off x="75600" y="1536480"/>
            <a:ext cx="4505760" cy="1008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6" name="Google Shape;408;p46"/>
          <p:cNvSpPr/>
          <p:nvPr/>
        </p:nvSpPr>
        <p:spPr>
          <a:xfrm rot="10800000">
            <a:off x="75600" y="2839680"/>
            <a:ext cx="4505760" cy="1008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7" name="Google Shape;409;p46"/>
          <p:cNvSpPr txBox="1"/>
          <p:nvPr/>
        </p:nvSpPr>
        <p:spPr>
          <a:xfrm>
            <a:off x="4816440" y="1496880"/>
            <a:ext cx="4327200" cy="1026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zh-TW" sz="35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關於</a:t>
            </a:r>
            <a:r>
              <a:rPr lang="en" sz="35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Find Hotel</a:t>
            </a:r>
            <a:r>
              <a:rPr lang="zh-TW" sz="35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未來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Google Shape;410;p46"/>
          <p:cNvSpPr txBox="1"/>
          <p:nvPr/>
        </p:nvSpPr>
        <p:spPr>
          <a:xfrm>
            <a:off x="4859640" y="2572560"/>
            <a:ext cx="2856240" cy="6346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rgbClr val="423732"/>
                </a:solidFill>
                <a:latin typeface="Work Sans"/>
                <a:ea typeface="Work Sans"/>
              </a:rPr>
              <a:t>About 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29" name="Google Shape;411;p46"/>
          <p:cNvSpPr txBox="1"/>
          <p:nvPr/>
        </p:nvSpPr>
        <p:spPr>
          <a:xfrm>
            <a:off x="3189240" y="1637640"/>
            <a:ext cx="1391760" cy="1201680"/>
          </a:xfrm>
          <a:prstGeom prst="rect">
            <a:avLst/>
          </a:prstGeom>
          <a:solidFill>
            <a:srgbClr val="423732"/>
          </a:solidFill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40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05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Google Shape;412;p46"/>
          <p:cNvSpPr/>
          <p:nvPr/>
        </p:nvSpPr>
        <p:spPr>
          <a:xfrm rot="5400000">
            <a:off x="1351800" y="3272760"/>
            <a:ext cx="3573720" cy="1008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31" name="Google Shape;413;p46"/>
          <p:cNvPicPr/>
          <p:nvPr/>
        </p:nvPicPr>
        <p:blipFill>
          <a:blip r:embed="rId3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418;p47"/>
          <p:cNvSpPr txBox="1"/>
          <p:nvPr/>
        </p:nvSpPr>
        <p:spPr>
          <a:xfrm>
            <a:off x="713520" y="539280"/>
            <a:ext cx="7716960" cy="687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36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未來發展性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Google Shape;419;p47"/>
          <p:cNvSpPr/>
          <p:nvPr/>
        </p:nvSpPr>
        <p:spPr>
          <a:xfrm>
            <a:off x="796680" y="1443240"/>
            <a:ext cx="2328480" cy="1373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4" name="Google Shape;420;p47"/>
          <p:cNvSpPr/>
          <p:nvPr/>
        </p:nvSpPr>
        <p:spPr>
          <a:xfrm>
            <a:off x="822600" y="2217240"/>
            <a:ext cx="2276640" cy="57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FFFFFF"/>
                </a:solidFill>
                <a:latin typeface="Work Sans"/>
                <a:ea typeface="Work Sans"/>
              </a:rPr>
              <a:t>異業結盟發展更多不同客群更多不同客群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35" name="Google Shape;421;p47"/>
          <p:cNvSpPr/>
          <p:nvPr/>
        </p:nvSpPr>
        <p:spPr>
          <a:xfrm>
            <a:off x="822600" y="1928880"/>
            <a:ext cx="227664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0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2023</a:t>
            </a:r>
            <a:r>
              <a:rPr lang="zh-TW" sz="20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年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36" name="Google Shape;422;p47"/>
          <p:cNvSpPr/>
          <p:nvPr/>
        </p:nvSpPr>
        <p:spPr>
          <a:xfrm>
            <a:off x="961200" y="1582920"/>
            <a:ext cx="1999440" cy="42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5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20%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737" name="Google Shape;423;p47"/>
          <p:cNvSpPr/>
          <p:nvPr/>
        </p:nvSpPr>
        <p:spPr>
          <a:xfrm>
            <a:off x="3433680" y="1443240"/>
            <a:ext cx="2276640" cy="1373400"/>
          </a:xfrm>
          <a:prstGeom prst="rect">
            <a:avLst/>
          </a:prstGeom>
          <a:solidFill>
            <a:srgbClr val="7E807F">
              <a:alpha val="7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8" name="Google Shape;424;p47"/>
          <p:cNvSpPr/>
          <p:nvPr/>
        </p:nvSpPr>
        <p:spPr>
          <a:xfrm>
            <a:off x="3433680" y="2217240"/>
            <a:ext cx="2276640" cy="57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FFFFFF"/>
                </a:solidFill>
                <a:latin typeface="Work Sans"/>
                <a:ea typeface="Work Sans"/>
              </a:rPr>
              <a:t>海外擴張使訂單佔有</a:t>
            </a:r>
            <a:r>
              <a:rPr lang="en" sz="1400" b="0" strike="noStrike" spc="-1">
                <a:solidFill>
                  <a:srgbClr val="FFFFFF"/>
                </a:solidFill>
                <a:latin typeface="Work Sans"/>
                <a:ea typeface="Work Sans"/>
              </a:rPr>
              <a:t>30%</a:t>
            </a:r>
            <a:r>
              <a:rPr lang="zh-TW" sz="1400" b="0" strike="noStrike" spc="-1">
                <a:solidFill>
                  <a:srgbClr val="FFFFFF"/>
                </a:solidFill>
                <a:latin typeface="Work Sans"/>
                <a:ea typeface="Work Sans"/>
              </a:rPr>
              <a:t>屬於海外旅遊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39" name="Google Shape;425;p47"/>
          <p:cNvSpPr/>
          <p:nvPr/>
        </p:nvSpPr>
        <p:spPr>
          <a:xfrm>
            <a:off x="3433680" y="1928880"/>
            <a:ext cx="227664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0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2024</a:t>
            </a:r>
            <a:r>
              <a:rPr lang="zh-TW" sz="20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年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40" name="Google Shape;426;p47"/>
          <p:cNvSpPr/>
          <p:nvPr/>
        </p:nvSpPr>
        <p:spPr>
          <a:xfrm>
            <a:off x="3572280" y="1582920"/>
            <a:ext cx="1999440" cy="42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5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30%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741" name="Google Shape;427;p47"/>
          <p:cNvSpPr/>
          <p:nvPr/>
        </p:nvSpPr>
        <p:spPr>
          <a:xfrm>
            <a:off x="6044760" y="1443240"/>
            <a:ext cx="2276640" cy="1373400"/>
          </a:xfrm>
          <a:prstGeom prst="rect">
            <a:avLst/>
          </a:prstGeom>
          <a:solidFill>
            <a:srgbClr val="7E807F">
              <a:alpha val="7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2" name="Google Shape;428;p47"/>
          <p:cNvSpPr/>
          <p:nvPr/>
        </p:nvSpPr>
        <p:spPr>
          <a:xfrm>
            <a:off x="6044760" y="2217240"/>
            <a:ext cx="2276640" cy="57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FFFFFF"/>
                </a:solidFill>
                <a:latin typeface="Work Sans"/>
                <a:ea typeface="Work Sans"/>
              </a:rPr>
              <a:t>網站全球化，期望各地都能使用此網站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43" name="Google Shape;429;p47"/>
          <p:cNvSpPr/>
          <p:nvPr/>
        </p:nvSpPr>
        <p:spPr>
          <a:xfrm>
            <a:off x="6044760" y="1928880"/>
            <a:ext cx="2276640" cy="38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0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2025</a:t>
            </a:r>
            <a:r>
              <a:rPr lang="zh-TW" sz="20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年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44" name="Google Shape;430;p47"/>
          <p:cNvSpPr/>
          <p:nvPr/>
        </p:nvSpPr>
        <p:spPr>
          <a:xfrm>
            <a:off x="6183360" y="1582920"/>
            <a:ext cx="1999440" cy="42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5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50%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745" name="Google Shape;431;p47"/>
          <p:cNvSpPr/>
          <p:nvPr/>
        </p:nvSpPr>
        <p:spPr>
          <a:xfrm>
            <a:off x="714240" y="4246560"/>
            <a:ext cx="7715160" cy="3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46" name="Google Shape;432;p47"/>
          <p:cNvPicPr/>
          <p:nvPr/>
        </p:nvPicPr>
        <p:blipFill>
          <a:blip r:embed="rId2"/>
          <a:stretch/>
        </p:blipFill>
        <p:spPr>
          <a:xfrm>
            <a:off x="822240" y="2984040"/>
            <a:ext cx="7498800" cy="1262160"/>
          </a:xfrm>
          <a:prstGeom prst="rect">
            <a:avLst/>
          </a:prstGeom>
          <a:ln w="0">
            <a:noFill/>
          </a:ln>
        </p:spPr>
      </p:pic>
      <p:pic>
        <p:nvPicPr>
          <p:cNvPr id="747" name="Google Shape;433;p47"/>
          <p:cNvPicPr/>
          <p:nvPr/>
        </p:nvPicPr>
        <p:blipFill>
          <a:blip r:embed="rId3"/>
          <a:stretch/>
        </p:blipFill>
        <p:spPr>
          <a:xfrm>
            <a:off x="3040200" y="7985160"/>
            <a:ext cx="1311480" cy="1854000"/>
          </a:xfrm>
          <a:prstGeom prst="rect">
            <a:avLst/>
          </a:prstGeom>
          <a:ln w="0">
            <a:noFill/>
          </a:ln>
        </p:spPr>
      </p:pic>
      <p:pic>
        <p:nvPicPr>
          <p:cNvPr id="748" name="Google Shape;434;p47"/>
          <p:cNvPicPr/>
          <p:nvPr/>
        </p:nvPicPr>
        <p:blipFill>
          <a:blip r:embed="rId4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439;p48"/>
          <p:cNvSpPr txBox="1"/>
          <p:nvPr/>
        </p:nvSpPr>
        <p:spPr>
          <a:xfrm>
            <a:off x="713520" y="241200"/>
            <a:ext cx="7716960" cy="687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Thank  You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Google Shape;440;p48"/>
          <p:cNvSpPr txBox="1"/>
          <p:nvPr/>
        </p:nvSpPr>
        <p:spPr>
          <a:xfrm>
            <a:off x="2608200" y="1022040"/>
            <a:ext cx="3679200" cy="40366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感謝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王芳芳導師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張佑晨老師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曹     山老師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錢曉明老師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蔡捷雲老師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紀宜昕老師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陳銀華老師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王孝弘老師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王寧疆老師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陳智揚老師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40840" algn="ctr">
              <a:lnSpc>
                <a:spcPct val="150000"/>
              </a:lnSpc>
              <a:buClr>
                <a:srgbClr val="423732"/>
              </a:buClr>
              <a:buFont typeface="Anaheim"/>
              <a:buChar char="●"/>
            </a:pPr>
            <a:r>
              <a:rPr lang="zh-TW" sz="1400" b="1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資策會全體老師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1" name="Google Shape;441;p48"/>
          <p:cNvPicPr/>
          <p:nvPr/>
        </p:nvPicPr>
        <p:blipFill>
          <a:blip r:embed="rId2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446;p49"/>
          <p:cNvSpPr txBox="1"/>
          <p:nvPr/>
        </p:nvSpPr>
        <p:spPr>
          <a:xfrm>
            <a:off x="713520" y="1663920"/>
            <a:ext cx="7716960" cy="687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36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謝謝各位貴賓聆聽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Find Hotel</a:t>
            </a:r>
            <a:r>
              <a:rPr lang="zh-TW" sz="36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全體組員感謝您們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3" name="Google Shape;447;p49"/>
          <p:cNvPicPr/>
          <p:nvPr/>
        </p:nvPicPr>
        <p:blipFill>
          <a:blip r:embed="rId2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196;p35"/>
          <p:cNvSpPr/>
          <p:nvPr/>
        </p:nvSpPr>
        <p:spPr>
          <a:xfrm>
            <a:off x="4242960" y="1826640"/>
            <a:ext cx="653760" cy="475920"/>
          </a:xfrm>
          <a:prstGeom prst="flowChartPreparation">
            <a:avLst/>
          </a:prstGeom>
          <a:solidFill>
            <a:schemeClr val="lt1"/>
          </a:solidFill>
          <a:ln w="0">
            <a:noFill/>
          </a:ln>
          <a:effectLst>
            <a:outerShdw blurRad="285840" dist="19080" algn="bl" rotWithShape="0">
              <a:schemeClr val="accent1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Google Shape;197;p35"/>
          <p:cNvSpPr/>
          <p:nvPr/>
        </p:nvSpPr>
        <p:spPr>
          <a:xfrm>
            <a:off x="2871360" y="2422080"/>
            <a:ext cx="653760" cy="475920"/>
          </a:xfrm>
          <a:prstGeom prst="flowChartPreparation">
            <a:avLst/>
          </a:prstGeom>
          <a:solidFill>
            <a:schemeClr val="dk2"/>
          </a:solidFill>
          <a:ln w="0">
            <a:noFill/>
          </a:ln>
          <a:effectLst>
            <a:outerShdw blurRad="285840" dist="19080" algn="bl" rotWithShape="0">
              <a:schemeClr val="accent1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0" name="Google Shape;198;p35"/>
          <p:cNvSpPr/>
          <p:nvPr/>
        </p:nvSpPr>
        <p:spPr>
          <a:xfrm>
            <a:off x="4242960" y="3017520"/>
            <a:ext cx="653760" cy="475920"/>
          </a:xfrm>
          <a:prstGeom prst="flowChartPreparation">
            <a:avLst/>
          </a:prstGeom>
          <a:solidFill>
            <a:schemeClr val="lt2"/>
          </a:solidFill>
          <a:ln w="0">
            <a:noFill/>
          </a:ln>
          <a:effectLst>
            <a:outerShdw blurRad="285840" dist="19080" algn="bl" rotWithShape="0">
              <a:schemeClr val="accent1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Google Shape;199;p35"/>
          <p:cNvSpPr/>
          <p:nvPr/>
        </p:nvSpPr>
        <p:spPr>
          <a:xfrm>
            <a:off x="2871360" y="1231560"/>
            <a:ext cx="653760" cy="475920"/>
          </a:xfrm>
          <a:prstGeom prst="flowChartPreparation">
            <a:avLst/>
          </a:prstGeom>
          <a:solidFill>
            <a:schemeClr val="dk1"/>
          </a:solidFill>
          <a:ln w="0">
            <a:noFill/>
          </a:ln>
          <a:effectLst>
            <a:outerShdw blurRad="285840" dist="19080" algn="bl" rotWithShape="0">
              <a:schemeClr val="accent1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Google Shape;200;p35"/>
          <p:cNvSpPr txBox="1"/>
          <p:nvPr/>
        </p:nvSpPr>
        <p:spPr>
          <a:xfrm>
            <a:off x="2924280" y="1227240"/>
            <a:ext cx="547920" cy="475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01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Google Shape;201;p35"/>
          <p:cNvSpPr txBox="1"/>
          <p:nvPr/>
        </p:nvSpPr>
        <p:spPr>
          <a:xfrm>
            <a:off x="3616920" y="1276560"/>
            <a:ext cx="1741320" cy="385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理念發想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64" name="Google Shape;202;p35"/>
          <p:cNvSpPr txBox="1"/>
          <p:nvPr/>
        </p:nvSpPr>
        <p:spPr>
          <a:xfrm>
            <a:off x="713520" y="387000"/>
            <a:ext cx="7716960" cy="687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36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報告流程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Google Shape;203;p35"/>
          <p:cNvSpPr txBox="1"/>
          <p:nvPr/>
        </p:nvSpPr>
        <p:spPr>
          <a:xfrm>
            <a:off x="4295880" y="1826640"/>
            <a:ext cx="547920" cy="475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02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Google Shape;204;p35"/>
          <p:cNvSpPr txBox="1"/>
          <p:nvPr/>
        </p:nvSpPr>
        <p:spPr>
          <a:xfrm>
            <a:off x="4988520" y="1893960"/>
            <a:ext cx="1741320" cy="385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組員介紹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67" name="Google Shape;205;p35"/>
          <p:cNvSpPr txBox="1"/>
          <p:nvPr/>
        </p:nvSpPr>
        <p:spPr>
          <a:xfrm>
            <a:off x="2924280" y="2422080"/>
            <a:ext cx="547920" cy="475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03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Google Shape;206;p35"/>
          <p:cNvSpPr txBox="1"/>
          <p:nvPr/>
        </p:nvSpPr>
        <p:spPr>
          <a:xfrm>
            <a:off x="3616920" y="2467080"/>
            <a:ext cx="1741320" cy="385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開發期程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69" name="Google Shape;207;p35"/>
          <p:cNvSpPr txBox="1"/>
          <p:nvPr/>
        </p:nvSpPr>
        <p:spPr>
          <a:xfrm>
            <a:off x="4295520" y="3017520"/>
            <a:ext cx="547920" cy="475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04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Google Shape;208;p35"/>
          <p:cNvSpPr txBox="1"/>
          <p:nvPr/>
        </p:nvSpPr>
        <p:spPr>
          <a:xfrm>
            <a:off x="3616920" y="3627000"/>
            <a:ext cx="1741320" cy="385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網站功能演示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71" name="Google Shape;209;p35"/>
          <p:cNvSpPr txBox="1"/>
          <p:nvPr/>
        </p:nvSpPr>
        <p:spPr>
          <a:xfrm>
            <a:off x="4988520" y="4236480"/>
            <a:ext cx="1741320" cy="385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未來發展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72" name="Google Shape;210;p35"/>
          <p:cNvPicPr/>
          <p:nvPr/>
        </p:nvPicPr>
        <p:blipFill>
          <a:blip r:embed="rId2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  <p:sp>
        <p:nvSpPr>
          <p:cNvPr id="573" name="Google Shape;211;p35"/>
          <p:cNvSpPr/>
          <p:nvPr/>
        </p:nvSpPr>
        <p:spPr>
          <a:xfrm>
            <a:off x="4242960" y="4179240"/>
            <a:ext cx="653760" cy="475920"/>
          </a:xfrm>
          <a:prstGeom prst="flowChartPreparation">
            <a:avLst/>
          </a:prstGeom>
          <a:solidFill>
            <a:srgbClr val="D9D9D9"/>
          </a:solidFill>
          <a:ln w="0">
            <a:noFill/>
          </a:ln>
          <a:effectLst>
            <a:outerShdw blurRad="285840" dist="19080" algn="bl" rotWithShape="0">
              <a:srgbClr val="CECECE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Google Shape;212;p35"/>
          <p:cNvSpPr/>
          <p:nvPr/>
        </p:nvSpPr>
        <p:spPr>
          <a:xfrm>
            <a:off x="4295880" y="4179240"/>
            <a:ext cx="547920" cy="47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06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75" name="Google Shape;213;p35"/>
          <p:cNvSpPr txBox="1"/>
          <p:nvPr/>
        </p:nvSpPr>
        <p:spPr>
          <a:xfrm>
            <a:off x="4988520" y="3008880"/>
            <a:ext cx="1741320" cy="385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應用技術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76" name="Google Shape;214;p35"/>
          <p:cNvSpPr/>
          <p:nvPr/>
        </p:nvSpPr>
        <p:spPr>
          <a:xfrm>
            <a:off x="2871360" y="3598200"/>
            <a:ext cx="653760" cy="475920"/>
          </a:xfrm>
          <a:prstGeom prst="flowChartPreparation">
            <a:avLst/>
          </a:prstGeom>
          <a:solidFill>
            <a:srgbClr val="CECECE"/>
          </a:solidFill>
          <a:ln w="0">
            <a:noFill/>
          </a:ln>
          <a:effectLst>
            <a:outerShdw blurRad="285840" dist="19080" algn="bl" rotWithShape="0">
              <a:srgbClr val="CECECE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7" name="Google Shape;215;p35"/>
          <p:cNvSpPr/>
          <p:nvPr/>
        </p:nvSpPr>
        <p:spPr>
          <a:xfrm>
            <a:off x="2924280" y="3598200"/>
            <a:ext cx="547920" cy="47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2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05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220;p36"/>
          <p:cNvPicPr/>
          <p:nvPr/>
        </p:nvPicPr>
        <p:blipFill>
          <a:blip r:embed="rId2"/>
          <a:srcRect l="14535" r="14535"/>
          <a:stretch/>
        </p:blipFill>
        <p:spPr>
          <a:xfrm>
            <a:off x="3674160" y="0"/>
            <a:ext cx="5469480" cy="5142960"/>
          </a:xfrm>
          <a:prstGeom prst="rect">
            <a:avLst/>
          </a:prstGeom>
          <a:ln w="0">
            <a:noFill/>
          </a:ln>
        </p:spPr>
      </p:pic>
      <p:sp>
        <p:nvSpPr>
          <p:cNvPr id="579" name="Google Shape;221;p36"/>
          <p:cNvSpPr/>
          <p:nvPr/>
        </p:nvSpPr>
        <p:spPr>
          <a:xfrm>
            <a:off x="713520" y="765000"/>
            <a:ext cx="3548880" cy="3612960"/>
          </a:xfrm>
          <a:prstGeom prst="rect">
            <a:avLst/>
          </a:prstGeom>
          <a:solidFill>
            <a:schemeClr val="accent2"/>
          </a:solidFill>
          <a:ln w="0">
            <a:noFill/>
          </a:ln>
          <a:effectLst>
            <a:outerShdw blurRad="399960" dist="133152" dir="4564588" algn="bl" rotWithShape="0">
              <a:schemeClr val="dk1">
                <a:alpha val="6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Google Shape;222;p36"/>
          <p:cNvSpPr txBox="1"/>
          <p:nvPr/>
        </p:nvSpPr>
        <p:spPr>
          <a:xfrm>
            <a:off x="1059840" y="1180440"/>
            <a:ext cx="889920" cy="732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4000" b="0" strike="noStrike" spc="-1">
                <a:solidFill>
                  <a:srgbClr val="423732"/>
                </a:solidFill>
                <a:latin typeface="Work Sans Medium"/>
                <a:ea typeface="Work Sans Medium"/>
              </a:rPr>
              <a:t>01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Google Shape;223;p36"/>
          <p:cNvSpPr txBox="1"/>
          <p:nvPr/>
        </p:nvSpPr>
        <p:spPr>
          <a:xfrm>
            <a:off x="1059840" y="1809000"/>
            <a:ext cx="2856240" cy="1026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zh-TW" sz="35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理念發想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Google Shape;224;p36"/>
          <p:cNvSpPr txBox="1"/>
          <p:nvPr/>
        </p:nvSpPr>
        <p:spPr>
          <a:xfrm>
            <a:off x="1059840" y="2809080"/>
            <a:ext cx="2856240" cy="3463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FIND HOTEL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Google Shape;225;p36"/>
          <p:cNvPicPr/>
          <p:nvPr/>
        </p:nvPicPr>
        <p:blipFill>
          <a:blip r:embed="rId3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230;p37"/>
          <p:cNvPicPr/>
          <p:nvPr/>
        </p:nvPicPr>
        <p:blipFill>
          <a:blip r:embed="rId2"/>
          <a:srcRect l="2750" t="8242" r="49584" b="11197"/>
          <a:stretch/>
        </p:blipFill>
        <p:spPr>
          <a:xfrm>
            <a:off x="0" y="0"/>
            <a:ext cx="4562640" cy="5142960"/>
          </a:xfrm>
          <a:prstGeom prst="rect">
            <a:avLst/>
          </a:prstGeom>
          <a:ln w="0">
            <a:noFill/>
          </a:ln>
        </p:spPr>
      </p:pic>
      <p:sp>
        <p:nvSpPr>
          <p:cNvPr id="585" name="Google Shape;231;p37"/>
          <p:cNvSpPr txBox="1"/>
          <p:nvPr/>
        </p:nvSpPr>
        <p:spPr>
          <a:xfrm>
            <a:off x="3185280" y="1845360"/>
            <a:ext cx="4982040" cy="2739960"/>
          </a:xfrm>
          <a:prstGeom prst="rect">
            <a:avLst/>
          </a:prstGeom>
          <a:solidFill>
            <a:srgbClr val="423732"/>
          </a:solidFill>
          <a:ln w="0">
            <a:noFill/>
          </a:ln>
          <a:effectLst>
            <a:outerShdw blurRad="442800" dist="104493" dir="3843174">
              <a:srgbClr val="423732">
                <a:alpha val="73000"/>
              </a:srgbClr>
            </a:outerShdw>
          </a:effectLst>
        </p:spPr>
        <p:txBody>
          <a:bodyPr lIns="274320" tIns="91440" rIns="27432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FFFFFF"/>
                </a:solidFill>
                <a:latin typeface="Work Sans"/>
                <a:ea typeface="Work Sans"/>
              </a:rPr>
              <a:t>隨著疫情趨緩，國內各地的觀光人次已逐漸攀升，希望能提供一個平台，能讓使用者快速的瀏覽當地的住宿，依照自己喜好找到舒適的旅宿，且能直接下訂不須再自行聯絡業者確認訂房事宜，一切交由</a:t>
            </a:r>
            <a:r>
              <a:rPr lang="en" sz="1400" b="0" strike="noStrike" spc="-1">
                <a:solidFill>
                  <a:srgbClr val="FFFFFF"/>
                </a:solidFill>
                <a:latin typeface="Work Sans"/>
                <a:ea typeface="Work Sans"/>
              </a:rPr>
              <a:t>FindHotel</a:t>
            </a:r>
            <a:r>
              <a:rPr lang="zh-TW" sz="1400" b="0" strike="noStrike" spc="-1">
                <a:solidFill>
                  <a:srgbClr val="FFFFFF"/>
                </a:solidFill>
                <a:latin typeface="Work Sans"/>
                <a:ea typeface="Work Sans"/>
              </a:rPr>
              <a:t>進行管理。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zh-TW" sz="1400" b="0" strike="noStrike" spc="-1">
                <a:solidFill>
                  <a:srgbClr val="FFFFFF"/>
                </a:solidFill>
                <a:latin typeface="Work Sans"/>
                <a:ea typeface="Work Sans"/>
              </a:rPr>
              <a:t>平台也提供業者在創建帳號後能刊登房源，並能在平台上確認訂單，隨時變更房源資訊。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86" name="Google Shape;232;p37"/>
          <p:cNvSpPr txBox="1"/>
          <p:nvPr/>
        </p:nvSpPr>
        <p:spPr>
          <a:xfrm>
            <a:off x="4933440" y="558000"/>
            <a:ext cx="3233520" cy="1026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zh-TW" sz="35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理念發想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7" name="Google Shape;233;p37"/>
          <p:cNvPicPr/>
          <p:nvPr/>
        </p:nvPicPr>
        <p:blipFill>
          <a:blip r:embed="rId3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238;p38"/>
          <p:cNvPicPr/>
          <p:nvPr/>
        </p:nvPicPr>
        <p:blipFill>
          <a:blip r:embed="rId2"/>
          <a:srcRect r="39369"/>
          <a:stretch/>
        </p:blipFill>
        <p:spPr>
          <a:xfrm>
            <a:off x="4642560" y="142200"/>
            <a:ext cx="4435920" cy="4875840"/>
          </a:xfrm>
          <a:prstGeom prst="rect">
            <a:avLst/>
          </a:prstGeom>
          <a:ln w="0">
            <a:noFill/>
          </a:ln>
        </p:spPr>
      </p:pic>
      <p:grpSp>
        <p:nvGrpSpPr>
          <p:cNvPr id="589" name="Google Shape;239;p38"/>
          <p:cNvGrpSpPr/>
          <p:nvPr/>
        </p:nvGrpSpPr>
        <p:grpSpPr>
          <a:xfrm>
            <a:off x="4606920" y="6480"/>
            <a:ext cx="4536720" cy="5130000"/>
            <a:chOff x="4606920" y="6480"/>
            <a:chExt cx="4536720" cy="5130000"/>
          </a:xfrm>
        </p:grpSpPr>
        <p:sp>
          <p:nvSpPr>
            <p:cNvPr id="590" name="Google Shape;240;p38"/>
            <p:cNvSpPr/>
            <p:nvPr/>
          </p:nvSpPr>
          <p:spPr>
            <a:xfrm rot="5400000">
              <a:off x="3618720" y="2529720"/>
              <a:ext cx="5034600" cy="10080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Google Shape;241;p38"/>
            <p:cNvSpPr/>
            <p:nvPr/>
          </p:nvSpPr>
          <p:spPr>
            <a:xfrm rot="5400000">
              <a:off x="5097600" y="2529720"/>
              <a:ext cx="5034600" cy="10080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Google Shape;242;p38"/>
            <p:cNvSpPr/>
            <p:nvPr/>
          </p:nvSpPr>
          <p:spPr>
            <a:xfrm>
              <a:off x="6085440" y="6480"/>
              <a:ext cx="1579320" cy="5389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Google Shape;243;p38"/>
            <p:cNvSpPr/>
            <p:nvPr/>
          </p:nvSpPr>
          <p:spPr>
            <a:xfrm>
              <a:off x="7564320" y="4597560"/>
              <a:ext cx="1579320" cy="5389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Google Shape;244;p38"/>
            <p:cNvSpPr/>
            <p:nvPr/>
          </p:nvSpPr>
          <p:spPr>
            <a:xfrm>
              <a:off x="4606920" y="4597560"/>
              <a:ext cx="1579320" cy="5389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595" name="Google Shape;245;p38"/>
          <p:cNvPicPr/>
          <p:nvPr/>
        </p:nvPicPr>
        <p:blipFill>
          <a:blip r:embed="rId3"/>
          <a:stretch/>
        </p:blipFill>
        <p:spPr>
          <a:xfrm>
            <a:off x="0" y="6480"/>
            <a:ext cx="1137600" cy="538920"/>
          </a:xfrm>
          <a:prstGeom prst="rect">
            <a:avLst/>
          </a:prstGeom>
          <a:ln w="0">
            <a:noFill/>
          </a:ln>
        </p:spPr>
      </p:pic>
      <p:sp>
        <p:nvSpPr>
          <p:cNvPr id="596" name="Google Shape;246;p38"/>
          <p:cNvSpPr/>
          <p:nvPr/>
        </p:nvSpPr>
        <p:spPr>
          <a:xfrm>
            <a:off x="713520" y="765000"/>
            <a:ext cx="3548880" cy="3612960"/>
          </a:xfrm>
          <a:prstGeom prst="rect">
            <a:avLst/>
          </a:prstGeom>
          <a:solidFill>
            <a:schemeClr val="accent2"/>
          </a:solidFill>
          <a:ln w="0">
            <a:noFill/>
          </a:ln>
          <a:effectLst>
            <a:outerShdw blurRad="399960" dist="133152" dir="4564588" algn="bl" rotWithShape="0">
              <a:schemeClr val="dk1">
                <a:alpha val="6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7" name="Google Shape;247;p38"/>
          <p:cNvSpPr txBox="1"/>
          <p:nvPr/>
        </p:nvSpPr>
        <p:spPr>
          <a:xfrm>
            <a:off x="1059840" y="1180440"/>
            <a:ext cx="880920" cy="732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4000" b="0" strike="noStrike" spc="-1">
                <a:solidFill>
                  <a:srgbClr val="423732"/>
                </a:solidFill>
                <a:latin typeface="Work Sans Medium"/>
                <a:ea typeface="Work Sans Medium"/>
              </a:rPr>
              <a:t>02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Google Shape;248;p38"/>
          <p:cNvSpPr txBox="1"/>
          <p:nvPr/>
        </p:nvSpPr>
        <p:spPr>
          <a:xfrm>
            <a:off x="1059840" y="1809000"/>
            <a:ext cx="2856240" cy="1026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zh-TW" sz="35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組員介紹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Google Shape;249;p38"/>
          <p:cNvSpPr txBox="1"/>
          <p:nvPr/>
        </p:nvSpPr>
        <p:spPr>
          <a:xfrm>
            <a:off x="1137960" y="2835720"/>
            <a:ext cx="3064680" cy="346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Find Hotel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254;p39"/>
          <p:cNvSpPr txBox="1"/>
          <p:nvPr/>
        </p:nvSpPr>
        <p:spPr>
          <a:xfrm>
            <a:off x="302760" y="3258360"/>
            <a:ext cx="2171520" cy="1884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版本控制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後台</a:t>
            </a:r>
            <a:r>
              <a:rPr lang="en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UI</a:t>
            </a: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設計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註冊、登入功能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刊登及修改房源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追蹤清單及訂單管理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會員、房源及訂單後台管理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300" b="0" strike="noStrike" spc="-1">
              <a:latin typeface="Arial"/>
            </a:endParaRPr>
          </a:p>
        </p:txBody>
      </p:sp>
      <p:sp>
        <p:nvSpPr>
          <p:cNvPr id="601" name="Google Shape;255;p39"/>
          <p:cNvSpPr txBox="1"/>
          <p:nvPr/>
        </p:nvSpPr>
        <p:spPr>
          <a:xfrm>
            <a:off x="302760" y="2963520"/>
            <a:ext cx="2171520" cy="394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林靖軒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02" name="Google Shape;256;p39"/>
          <p:cNvSpPr txBox="1"/>
          <p:nvPr/>
        </p:nvSpPr>
        <p:spPr>
          <a:xfrm>
            <a:off x="2475000" y="3258360"/>
            <a:ext cx="2171520" cy="1884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網站首頁</a:t>
            </a:r>
            <a:r>
              <a:rPr lang="en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UI</a:t>
            </a: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設計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房源</a:t>
            </a:r>
            <a:r>
              <a:rPr lang="en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UI</a:t>
            </a: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設計</a:t>
            </a:r>
            <a:br>
              <a:rPr dirty="0"/>
            </a:b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房源分類搜尋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網站導覽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線上私訊聊天機器人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購物車及結帳功能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br>
              <a:rPr dirty="0"/>
            </a:br>
            <a:endParaRPr lang="en-US" sz="1300" b="0" strike="noStrike" spc="-1" dirty="0">
              <a:latin typeface="Arial"/>
            </a:endParaRPr>
          </a:p>
        </p:txBody>
      </p:sp>
      <p:sp>
        <p:nvSpPr>
          <p:cNvPr id="603" name="Google Shape;257;p39"/>
          <p:cNvSpPr txBox="1"/>
          <p:nvPr/>
        </p:nvSpPr>
        <p:spPr>
          <a:xfrm>
            <a:off x="2475000" y="2963520"/>
            <a:ext cx="2171520" cy="394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鄭伊岑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04" name="Google Shape;258;p39"/>
          <p:cNvSpPr txBox="1"/>
          <p:nvPr/>
        </p:nvSpPr>
        <p:spPr>
          <a:xfrm>
            <a:off x="713520" y="539280"/>
            <a:ext cx="7716960" cy="687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36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組員介紹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Google Shape;259;p39"/>
          <p:cNvSpPr txBox="1"/>
          <p:nvPr/>
        </p:nvSpPr>
        <p:spPr>
          <a:xfrm>
            <a:off x="4647240" y="3258360"/>
            <a:ext cx="2171520" cy="1884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房源排版</a:t>
            </a:r>
            <a:endParaRPr lang="en-US" altLang="zh-TW" sz="1300" b="0" strike="noStrike" spc="-1" dirty="0">
              <a:solidFill>
                <a:srgbClr val="FFFFFF"/>
              </a:solidFill>
              <a:latin typeface="Work Sans"/>
              <a:ea typeface="Work Sans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好康專區</a:t>
            </a:r>
            <a:r>
              <a:rPr lang="en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UI</a:t>
            </a: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設計</a:t>
            </a:r>
            <a:r>
              <a:rPr lang="zh-TW" altLang="en-US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、排版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房源說明</a:t>
            </a:r>
            <a:r>
              <a:rPr lang="en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UI</a:t>
            </a: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設計</a:t>
            </a:r>
            <a:r>
              <a:rPr lang="zh-TW" altLang="en-US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、排版</a:t>
            </a:r>
            <a:br>
              <a:rPr lang="zh-TW" altLang="en-US" dirty="0"/>
            </a:br>
            <a:r>
              <a:rPr lang="zh-TW" altLang="en-US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房源評論功能</a:t>
            </a:r>
            <a:endParaRPr lang="zh-TW" alt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優惠碼功能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 dirty="0">
                <a:solidFill>
                  <a:srgbClr val="FFFFFF"/>
                </a:solidFill>
                <a:latin typeface="Work Sans"/>
                <a:ea typeface="Work Sans"/>
              </a:rPr>
              <a:t>折扣後台管理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br>
              <a:rPr dirty="0"/>
            </a:br>
            <a:endParaRPr lang="en-US" sz="1300" b="0" strike="noStrike" spc="-1" dirty="0">
              <a:latin typeface="Arial"/>
            </a:endParaRPr>
          </a:p>
        </p:txBody>
      </p:sp>
      <p:sp>
        <p:nvSpPr>
          <p:cNvPr id="606" name="Google Shape;260;p39"/>
          <p:cNvSpPr txBox="1"/>
          <p:nvPr/>
        </p:nvSpPr>
        <p:spPr>
          <a:xfrm>
            <a:off x="4647240" y="2963520"/>
            <a:ext cx="2171520" cy="394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陳侑謙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07" name="Google Shape;261;p39"/>
          <p:cNvSpPr txBox="1"/>
          <p:nvPr/>
        </p:nvSpPr>
        <p:spPr>
          <a:xfrm>
            <a:off x="6819480" y="3258360"/>
            <a:ext cx="2171520" cy="1884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活動一覽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活動細節頁面與名額顯示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訂房頁面尋找附近活動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購物車加入活動功能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後台活動管理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300" b="0" strike="noStrike" spc="-1">
                <a:solidFill>
                  <a:srgbClr val="FFFFFF"/>
                </a:solidFill>
                <a:latin typeface="Work Sans"/>
                <a:ea typeface="Work Sans"/>
              </a:rPr>
              <a:t>活動電子報郵件發送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608" name="Google Shape;262;p39"/>
          <p:cNvSpPr txBox="1"/>
          <p:nvPr/>
        </p:nvSpPr>
        <p:spPr>
          <a:xfrm>
            <a:off x="6819480" y="2963520"/>
            <a:ext cx="2171520" cy="394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20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梁延睿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609" name="Google Shape;263;p39"/>
          <p:cNvPicPr/>
          <p:nvPr/>
        </p:nvPicPr>
        <p:blipFill>
          <a:blip r:embed="rId2"/>
          <a:stretch/>
        </p:blipFill>
        <p:spPr>
          <a:xfrm>
            <a:off x="0" y="0"/>
            <a:ext cx="1137600" cy="538920"/>
          </a:xfrm>
          <a:prstGeom prst="rect">
            <a:avLst/>
          </a:prstGeom>
          <a:ln w="0">
            <a:noFill/>
          </a:ln>
        </p:spPr>
      </p:pic>
      <p:pic>
        <p:nvPicPr>
          <p:cNvPr id="610" name="Google Shape;264;p39"/>
          <p:cNvPicPr/>
          <p:nvPr/>
        </p:nvPicPr>
        <p:blipFill>
          <a:blip r:embed="rId3"/>
          <a:stretch/>
        </p:blipFill>
        <p:spPr>
          <a:xfrm>
            <a:off x="7299000" y="1492920"/>
            <a:ext cx="1212480" cy="1476720"/>
          </a:xfrm>
          <a:prstGeom prst="rect">
            <a:avLst/>
          </a:prstGeom>
          <a:ln w="0">
            <a:noFill/>
          </a:ln>
        </p:spPr>
      </p:pic>
      <p:pic>
        <p:nvPicPr>
          <p:cNvPr id="611" name="Google Shape;265;p39"/>
          <p:cNvPicPr/>
          <p:nvPr/>
        </p:nvPicPr>
        <p:blipFill>
          <a:blip r:embed="rId4"/>
          <a:stretch/>
        </p:blipFill>
        <p:spPr>
          <a:xfrm>
            <a:off x="5146200" y="1492920"/>
            <a:ext cx="1173960" cy="1470240"/>
          </a:xfrm>
          <a:prstGeom prst="rect">
            <a:avLst/>
          </a:prstGeom>
          <a:ln w="0">
            <a:noFill/>
          </a:ln>
        </p:spPr>
      </p:pic>
      <p:pic>
        <p:nvPicPr>
          <p:cNvPr id="612" name="Google Shape;266;p39"/>
          <p:cNvPicPr/>
          <p:nvPr/>
        </p:nvPicPr>
        <p:blipFill>
          <a:blip r:embed="rId5"/>
          <a:srcRect t="2743"/>
          <a:stretch/>
        </p:blipFill>
        <p:spPr>
          <a:xfrm>
            <a:off x="2801160" y="1492920"/>
            <a:ext cx="1519560" cy="1453320"/>
          </a:xfrm>
          <a:prstGeom prst="rect">
            <a:avLst/>
          </a:prstGeom>
          <a:ln w="0">
            <a:noFill/>
          </a:ln>
        </p:spPr>
      </p:pic>
      <p:pic>
        <p:nvPicPr>
          <p:cNvPr id="613" name="Google Shape;267;p39"/>
          <p:cNvPicPr/>
          <p:nvPr/>
        </p:nvPicPr>
        <p:blipFill>
          <a:blip r:embed="rId6"/>
          <a:stretch/>
        </p:blipFill>
        <p:spPr>
          <a:xfrm>
            <a:off x="850680" y="1523160"/>
            <a:ext cx="1137600" cy="1439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272;p40"/>
          <p:cNvPicPr/>
          <p:nvPr/>
        </p:nvPicPr>
        <p:blipFill>
          <a:blip r:embed="rId2"/>
          <a:srcRect t="33750" b="8654"/>
          <a:stretch/>
        </p:blipFill>
        <p:spPr>
          <a:xfrm>
            <a:off x="0" y="0"/>
            <a:ext cx="9143640" cy="3512880"/>
          </a:xfrm>
          <a:prstGeom prst="rect">
            <a:avLst/>
          </a:prstGeom>
          <a:ln w="0">
            <a:noFill/>
          </a:ln>
        </p:spPr>
      </p:pic>
      <p:sp>
        <p:nvSpPr>
          <p:cNvPr id="615" name="Google Shape;273;p40"/>
          <p:cNvSpPr/>
          <p:nvPr/>
        </p:nvSpPr>
        <p:spPr>
          <a:xfrm>
            <a:off x="0" y="1980360"/>
            <a:ext cx="5724360" cy="1249920"/>
          </a:xfrm>
          <a:prstGeom prst="rect">
            <a:avLst/>
          </a:prstGeom>
          <a:solidFill>
            <a:srgbClr val="423732">
              <a:alpha val="6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Google Shape;274;p40"/>
          <p:cNvSpPr txBox="1"/>
          <p:nvPr/>
        </p:nvSpPr>
        <p:spPr>
          <a:xfrm>
            <a:off x="7582320" y="539280"/>
            <a:ext cx="848160" cy="7322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4000" b="0" strike="noStrike" spc="-1">
                <a:solidFill>
                  <a:srgbClr val="FFFFFF"/>
                </a:solidFill>
                <a:latin typeface="Work Sans Medium"/>
                <a:ea typeface="Work Sans Medium"/>
              </a:rPr>
              <a:t>03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Google Shape;275;p40"/>
          <p:cNvSpPr txBox="1"/>
          <p:nvPr/>
        </p:nvSpPr>
        <p:spPr>
          <a:xfrm>
            <a:off x="713520" y="1989720"/>
            <a:ext cx="4849920" cy="732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zh-TW" sz="35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應用技術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Google Shape;276;p40"/>
          <p:cNvSpPr txBox="1"/>
          <p:nvPr/>
        </p:nvSpPr>
        <p:spPr>
          <a:xfrm>
            <a:off x="713520" y="2602080"/>
            <a:ext cx="3064680" cy="346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Find Hotel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281;p41"/>
          <p:cNvSpPr txBox="1"/>
          <p:nvPr/>
        </p:nvSpPr>
        <p:spPr>
          <a:xfrm>
            <a:off x="713520" y="539280"/>
            <a:ext cx="7716960" cy="6876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sz="36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應用技術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Google Shape;282;p41"/>
          <p:cNvSpPr/>
          <p:nvPr/>
        </p:nvSpPr>
        <p:spPr>
          <a:xfrm>
            <a:off x="712440" y="1277640"/>
            <a:ext cx="1872360" cy="3709440"/>
          </a:xfrm>
          <a:prstGeom prst="rect">
            <a:avLst/>
          </a:prstGeom>
          <a:solidFill>
            <a:srgbClr val="7E807F">
              <a:alpha val="7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Google Shape;283;p41"/>
          <p:cNvSpPr/>
          <p:nvPr/>
        </p:nvSpPr>
        <p:spPr>
          <a:xfrm>
            <a:off x="2661480" y="1277640"/>
            <a:ext cx="1872360" cy="3709440"/>
          </a:xfrm>
          <a:prstGeom prst="rect">
            <a:avLst/>
          </a:prstGeom>
          <a:solidFill>
            <a:srgbClr val="423732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2" name="Google Shape;284;p41"/>
          <p:cNvSpPr/>
          <p:nvPr/>
        </p:nvSpPr>
        <p:spPr>
          <a:xfrm>
            <a:off x="4610160" y="1277640"/>
            <a:ext cx="1872360" cy="3709440"/>
          </a:xfrm>
          <a:prstGeom prst="rect">
            <a:avLst/>
          </a:prstGeom>
          <a:solidFill>
            <a:srgbClr val="7E807F">
              <a:alpha val="7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3" name="Google Shape;285;p41"/>
          <p:cNvSpPr/>
          <p:nvPr/>
        </p:nvSpPr>
        <p:spPr>
          <a:xfrm>
            <a:off x="6559200" y="1277640"/>
            <a:ext cx="1872360" cy="3709440"/>
          </a:xfrm>
          <a:prstGeom prst="rect">
            <a:avLst/>
          </a:prstGeom>
          <a:solidFill>
            <a:srgbClr val="423732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4" name="Google Shape;286;p41"/>
          <p:cNvSpPr txBox="1"/>
          <p:nvPr/>
        </p:nvSpPr>
        <p:spPr>
          <a:xfrm>
            <a:off x="841680" y="1512000"/>
            <a:ext cx="1613880" cy="385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8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前端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5" name="Google Shape;287;p41"/>
          <p:cNvSpPr txBox="1"/>
          <p:nvPr/>
        </p:nvSpPr>
        <p:spPr>
          <a:xfrm>
            <a:off x="2790720" y="1512000"/>
            <a:ext cx="1613880" cy="385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8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後端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6" name="Google Shape;288;p41"/>
          <p:cNvSpPr txBox="1"/>
          <p:nvPr/>
        </p:nvSpPr>
        <p:spPr>
          <a:xfrm>
            <a:off x="4739400" y="1512000"/>
            <a:ext cx="1613880" cy="385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8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其他開發工具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7" name="Google Shape;289;p41"/>
          <p:cNvSpPr txBox="1"/>
          <p:nvPr/>
        </p:nvSpPr>
        <p:spPr>
          <a:xfrm>
            <a:off x="6688440" y="1512000"/>
            <a:ext cx="1613880" cy="385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800" b="0" strike="noStrike" spc="-1">
                <a:solidFill>
                  <a:srgbClr val="FFFFFF"/>
                </a:solidFill>
                <a:latin typeface="Fraunces Medium"/>
                <a:ea typeface="Fraunces Medium"/>
              </a:rPr>
              <a:t>雲端及資料庫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28" name="Google Shape;290;p41"/>
          <p:cNvPicPr/>
          <p:nvPr/>
        </p:nvPicPr>
        <p:blipFill>
          <a:blip r:embed="rId2"/>
          <a:stretch/>
        </p:blipFill>
        <p:spPr>
          <a:xfrm>
            <a:off x="6742800" y="2966040"/>
            <a:ext cx="1505160" cy="785160"/>
          </a:xfrm>
          <a:prstGeom prst="rect">
            <a:avLst/>
          </a:prstGeom>
          <a:ln w="0">
            <a:noFill/>
          </a:ln>
        </p:spPr>
      </p:pic>
      <p:pic>
        <p:nvPicPr>
          <p:cNvPr id="629" name="Google Shape;291;p41"/>
          <p:cNvPicPr/>
          <p:nvPr/>
        </p:nvPicPr>
        <p:blipFill>
          <a:blip r:embed="rId3"/>
          <a:stretch/>
        </p:blipFill>
        <p:spPr>
          <a:xfrm>
            <a:off x="6923880" y="3923280"/>
            <a:ext cx="1142640" cy="1037880"/>
          </a:xfrm>
          <a:prstGeom prst="rect">
            <a:avLst/>
          </a:prstGeom>
          <a:ln w="0">
            <a:noFill/>
          </a:ln>
        </p:spPr>
      </p:pic>
      <p:pic>
        <p:nvPicPr>
          <p:cNvPr id="630" name="Google Shape;292;p41"/>
          <p:cNvPicPr/>
          <p:nvPr/>
        </p:nvPicPr>
        <p:blipFill>
          <a:blip r:embed="rId4"/>
          <a:stretch/>
        </p:blipFill>
        <p:spPr>
          <a:xfrm>
            <a:off x="4663440" y="2010240"/>
            <a:ext cx="950760" cy="958320"/>
          </a:xfrm>
          <a:prstGeom prst="rect">
            <a:avLst/>
          </a:prstGeom>
          <a:ln w="0">
            <a:noFill/>
          </a:ln>
        </p:spPr>
      </p:pic>
      <p:pic>
        <p:nvPicPr>
          <p:cNvPr id="631" name="Google Shape;293;p41"/>
          <p:cNvPicPr/>
          <p:nvPr/>
        </p:nvPicPr>
        <p:blipFill>
          <a:blip r:embed="rId5"/>
          <a:stretch/>
        </p:blipFill>
        <p:spPr>
          <a:xfrm>
            <a:off x="5455440" y="2816640"/>
            <a:ext cx="950760" cy="950760"/>
          </a:xfrm>
          <a:prstGeom prst="rect">
            <a:avLst/>
          </a:prstGeom>
          <a:ln w="0">
            <a:noFill/>
          </a:ln>
        </p:spPr>
      </p:pic>
      <p:pic>
        <p:nvPicPr>
          <p:cNvPr id="632" name="Google Shape;294;p41"/>
          <p:cNvPicPr/>
          <p:nvPr/>
        </p:nvPicPr>
        <p:blipFill>
          <a:blip r:embed="rId6"/>
          <a:stretch/>
        </p:blipFill>
        <p:spPr>
          <a:xfrm>
            <a:off x="6879600" y="1768680"/>
            <a:ext cx="1231200" cy="1197000"/>
          </a:xfrm>
          <a:prstGeom prst="rect">
            <a:avLst/>
          </a:prstGeom>
          <a:ln w="0">
            <a:noFill/>
          </a:ln>
        </p:spPr>
      </p:pic>
      <p:pic>
        <p:nvPicPr>
          <p:cNvPr id="633" name="Google Shape;295;p41"/>
          <p:cNvPicPr/>
          <p:nvPr/>
        </p:nvPicPr>
        <p:blipFill>
          <a:blip r:embed="rId7"/>
          <a:stretch/>
        </p:blipFill>
        <p:spPr>
          <a:xfrm>
            <a:off x="2721600" y="2469600"/>
            <a:ext cx="1751760" cy="637200"/>
          </a:xfrm>
          <a:prstGeom prst="rect">
            <a:avLst/>
          </a:prstGeom>
          <a:ln w="0">
            <a:noFill/>
          </a:ln>
        </p:spPr>
      </p:pic>
      <p:pic>
        <p:nvPicPr>
          <p:cNvPr id="634" name="Google Shape;296;p41"/>
          <p:cNvPicPr/>
          <p:nvPr/>
        </p:nvPicPr>
        <p:blipFill>
          <a:blip r:embed="rId8"/>
          <a:stretch/>
        </p:blipFill>
        <p:spPr>
          <a:xfrm>
            <a:off x="2721600" y="3477240"/>
            <a:ext cx="1751760" cy="872640"/>
          </a:xfrm>
          <a:prstGeom prst="rect">
            <a:avLst/>
          </a:prstGeom>
          <a:ln w="0">
            <a:noFill/>
          </a:ln>
        </p:spPr>
      </p:pic>
      <p:pic>
        <p:nvPicPr>
          <p:cNvPr id="635" name="Google Shape;297;p41"/>
          <p:cNvPicPr/>
          <p:nvPr/>
        </p:nvPicPr>
        <p:blipFill>
          <a:blip r:embed="rId9"/>
          <a:stretch/>
        </p:blipFill>
        <p:spPr>
          <a:xfrm>
            <a:off x="765360" y="1989720"/>
            <a:ext cx="1505160" cy="754920"/>
          </a:xfrm>
          <a:prstGeom prst="rect">
            <a:avLst/>
          </a:prstGeom>
          <a:ln w="0">
            <a:noFill/>
          </a:ln>
        </p:spPr>
      </p:pic>
      <p:pic>
        <p:nvPicPr>
          <p:cNvPr id="636" name="Google Shape;298;p41"/>
          <p:cNvPicPr/>
          <p:nvPr/>
        </p:nvPicPr>
        <p:blipFill>
          <a:blip r:embed="rId10"/>
          <a:stretch/>
        </p:blipFill>
        <p:spPr>
          <a:xfrm>
            <a:off x="765360" y="2836800"/>
            <a:ext cx="789840" cy="785160"/>
          </a:xfrm>
          <a:prstGeom prst="rect">
            <a:avLst/>
          </a:prstGeom>
          <a:ln w="0">
            <a:noFill/>
          </a:ln>
        </p:spPr>
      </p:pic>
      <p:pic>
        <p:nvPicPr>
          <p:cNvPr id="637" name="Google Shape;299;p41"/>
          <p:cNvPicPr/>
          <p:nvPr/>
        </p:nvPicPr>
        <p:blipFill>
          <a:blip r:embed="rId11"/>
          <a:srcRect l="7608" r="9169"/>
          <a:stretch/>
        </p:blipFill>
        <p:spPr>
          <a:xfrm>
            <a:off x="1594800" y="2836800"/>
            <a:ext cx="950760" cy="856080"/>
          </a:xfrm>
          <a:prstGeom prst="rect">
            <a:avLst/>
          </a:prstGeom>
          <a:ln w="0">
            <a:noFill/>
          </a:ln>
        </p:spPr>
      </p:pic>
      <p:pic>
        <p:nvPicPr>
          <p:cNvPr id="638" name="Google Shape;300;p41"/>
          <p:cNvPicPr/>
          <p:nvPr/>
        </p:nvPicPr>
        <p:blipFill>
          <a:blip r:embed="rId12"/>
          <a:stretch/>
        </p:blipFill>
        <p:spPr>
          <a:xfrm>
            <a:off x="765360" y="3785040"/>
            <a:ext cx="1037880" cy="583560"/>
          </a:xfrm>
          <a:prstGeom prst="rect">
            <a:avLst/>
          </a:prstGeom>
          <a:ln w="0">
            <a:noFill/>
          </a:ln>
        </p:spPr>
      </p:pic>
      <p:pic>
        <p:nvPicPr>
          <p:cNvPr id="639" name="Google Shape;301;p41"/>
          <p:cNvPicPr/>
          <p:nvPr/>
        </p:nvPicPr>
        <p:blipFill>
          <a:blip r:embed="rId13"/>
          <a:stretch/>
        </p:blipFill>
        <p:spPr>
          <a:xfrm>
            <a:off x="1557720" y="4451040"/>
            <a:ext cx="950760" cy="499680"/>
          </a:xfrm>
          <a:prstGeom prst="rect">
            <a:avLst/>
          </a:prstGeom>
          <a:ln w="0">
            <a:noFill/>
          </a:ln>
        </p:spPr>
      </p:pic>
      <p:pic>
        <p:nvPicPr>
          <p:cNvPr id="640" name="Google Shape;302;p41"/>
          <p:cNvPicPr/>
          <p:nvPr/>
        </p:nvPicPr>
        <p:blipFill>
          <a:blip r:embed="rId14"/>
          <a:stretch/>
        </p:blipFill>
        <p:spPr>
          <a:xfrm>
            <a:off x="4640400" y="3923280"/>
            <a:ext cx="1751760" cy="87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307;p42"/>
          <p:cNvSpPr/>
          <p:nvPr/>
        </p:nvSpPr>
        <p:spPr>
          <a:xfrm>
            <a:off x="1904400" y="539280"/>
            <a:ext cx="5334480" cy="1981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2" name="Google Shape;308;p42"/>
          <p:cNvSpPr txBox="1"/>
          <p:nvPr/>
        </p:nvSpPr>
        <p:spPr>
          <a:xfrm>
            <a:off x="1998360" y="708480"/>
            <a:ext cx="1576440" cy="1026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8500" b="0" strike="noStrike" spc="-1">
                <a:solidFill>
                  <a:srgbClr val="423732"/>
                </a:solidFill>
                <a:latin typeface="Work Sans Medium"/>
                <a:ea typeface="Work Sans Medium"/>
              </a:rPr>
              <a:t>03</a:t>
            </a:r>
            <a:endParaRPr lang="en-US" sz="8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Google Shape;309;p42"/>
          <p:cNvSpPr txBox="1"/>
          <p:nvPr/>
        </p:nvSpPr>
        <p:spPr>
          <a:xfrm>
            <a:off x="3853800" y="539280"/>
            <a:ext cx="3570120" cy="1026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zh-TW" sz="35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開發期程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4" name="Google Shape;310;p42"/>
          <p:cNvPicPr/>
          <p:nvPr/>
        </p:nvPicPr>
        <p:blipFill>
          <a:blip r:embed="rId2"/>
          <a:srcRect l="9500" r="9508"/>
          <a:stretch/>
        </p:blipFill>
        <p:spPr>
          <a:xfrm>
            <a:off x="713160" y="539280"/>
            <a:ext cx="1069560" cy="1981440"/>
          </a:xfrm>
          <a:prstGeom prst="rect">
            <a:avLst/>
          </a:prstGeom>
          <a:ln w="0">
            <a:noFill/>
          </a:ln>
        </p:spPr>
      </p:pic>
      <p:pic>
        <p:nvPicPr>
          <p:cNvPr id="645" name="Google Shape;311;p42"/>
          <p:cNvPicPr/>
          <p:nvPr/>
        </p:nvPicPr>
        <p:blipFill>
          <a:blip r:embed="rId3"/>
          <a:srcRect r="19011"/>
          <a:stretch/>
        </p:blipFill>
        <p:spPr>
          <a:xfrm>
            <a:off x="7360920" y="539280"/>
            <a:ext cx="1069560" cy="1981440"/>
          </a:xfrm>
          <a:prstGeom prst="rect">
            <a:avLst/>
          </a:prstGeom>
          <a:ln w="0">
            <a:noFill/>
          </a:ln>
        </p:spPr>
      </p:pic>
      <p:pic>
        <p:nvPicPr>
          <p:cNvPr id="646" name="Google Shape;312;p42"/>
          <p:cNvPicPr/>
          <p:nvPr/>
        </p:nvPicPr>
        <p:blipFill>
          <a:blip r:embed="rId4"/>
          <a:srcRect t="11219" b="11211"/>
          <a:stretch/>
        </p:blipFill>
        <p:spPr>
          <a:xfrm>
            <a:off x="713160" y="2615760"/>
            <a:ext cx="3807720" cy="1968480"/>
          </a:xfrm>
          <a:prstGeom prst="rect">
            <a:avLst/>
          </a:prstGeom>
          <a:ln w="0">
            <a:noFill/>
          </a:ln>
        </p:spPr>
      </p:pic>
      <p:pic>
        <p:nvPicPr>
          <p:cNvPr id="647" name="Google Shape;313;p42"/>
          <p:cNvPicPr/>
          <p:nvPr/>
        </p:nvPicPr>
        <p:blipFill>
          <a:blip r:embed="rId5"/>
          <a:srcRect t="14399" b="14399"/>
          <a:stretch/>
        </p:blipFill>
        <p:spPr>
          <a:xfrm>
            <a:off x="4622400" y="2615760"/>
            <a:ext cx="3807720" cy="1968480"/>
          </a:xfrm>
          <a:prstGeom prst="rect">
            <a:avLst/>
          </a:prstGeom>
          <a:ln w="0">
            <a:noFill/>
          </a:ln>
        </p:spPr>
      </p:pic>
      <p:sp>
        <p:nvSpPr>
          <p:cNvPr id="648" name="Google Shape;314;p42"/>
          <p:cNvSpPr txBox="1"/>
          <p:nvPr/>
        </p:nvSpPr>
        <p:spPr>
          <a:xfrm>
            <a:off x="3935520" y="1475640"/>
            <a:ext cx="3064680" cy="346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75000"/>
              </a:lnSpc>
              <a:tabLst>
                <a:tab pos="0" algn="l"/>
              </a:tabLst>
            </a:pPr>
            <a:r>
              <a:rPr lang="en" sz="1800" b="0" strike="noStrike" spc="-1">
                <a:solidFill>
                  <a:srgbClr val="423732"/>
                </a:solidFill>
                <a:latin typeface="Fraunces Medium"/>
                <a:ea typeface="Fraunces Medium"/>
              </a:rPr>
              <a:t>Find Hotel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444</Words>
  <Application>Microsoft Office PowerPoint</Application>
  <PresentationFormat>如螢幕大小 (16:9)</PresentationFormat>
  <Paragraphs>122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14</vt:i4>
      </vt:variant>
      <vt:variant>
        <vt:lpstr>投影片標題</vt:lpstr>
      </vt:variant>
      <vt:variant>
        <vt:i4>16</vt:i4>
      </vt:variant>
    </vt:vector>
  </HeadingPairs>
  <TitlesOfParts>
    <vt:vector size="39" baseType="lpstr">
      <vt:lpstr>Anaheim</vt:lpstr>
      <vt:lpstr>Fraunces Medium</vt:lpstr>
      <vt:lpstr>Microsoft JhengHei</vt:lpstr>
      <vt:lpstr>Arial</vt:lpstr>
      <vt:lpstr>Symbol</vt:lpstr>
      <vt:lpstr>Times New Roman</vt:lpstr>
      <vt:lpstr>Wingdings</vt:lpstr>
      <vt:lpstr>Work Sans</vt:lpstr>
      <vt:lpstr>Work Sans Medium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dc:description/>
  <cp:lastModifiedBy>侑謙 陳</cp:lastModifiedBy>
  <cp:revision>3</cp:revision>
  <dcterms:modified xsi:type="dcterms:W3CDTF">2022-11-08T06:03:57Z</dcterms:modified>
  <dc:language>zh-TW</dc:language>
</cp:coreProperties>
</file>